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7" r:id="rId3"/>
    <p:sldMasterId id="2147483728" r:id="rId4"/>
    <p:sldMasterId id="2147483729" r:id="rId5"/>
    <p:sldMasterId id="2147483730" r:id="rId6"/>
    <p:sldMasterId id="2147483731" r:id="rId7"/>
    <p:sldMasterId id="2147483732" r:id="rId8"/>
    <p:sldMasterId id="2147483733" r:id="rId9"/>
    <p:sldMasterId id="214748373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Lst>
  <p:sldSz cy="5143500" cx="9144000"/>
  <p:notesSz cx="6858000" cy="9144000"/>
  <p:embeddedFontLst>
    <p:embeddedFont>
      <p:font typeface="Lato"/>
      <p:regular r:id="rId74"/>
      <p:bold r:id="rId75"/>
      <p:italic r:id="rId76"/>
      <p:boldItalic r:id="rId77"/>
    </p:embeddedFont>
    <p:embeddedFont>
      <p:font typeface="Quattrocento Sans"/>
      <p:regular r:id="rId78"/>
      <p:bold r:id="rId79"/>
      <p:italic r:id="rId80"/>
      <p:boldItalic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1.xml"/><Relationship Id="rId41" Type="http://schemas.openxmlformats.org/officeDocument/2006/relationships/slide" Target="slides/slide30.xml"/><Relationship Id="rId85" Type="http://schemas.openxmlformats.org/officeDocument/2006/relationships/font" Target="fonts/HelveticaNeue-boldItalic.fntdata"/><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QuattrocentoSans-italic.fntdata"/><Relationship Id="rId82" Type="http://schemas.openxmlformats.org/officeDocument/2006/relationships/font" Target="fonts/HelveticaNeue-regular.fntdata"/><Relationship Id="rId81" Type="http://schemas.openxmlformats.org/officeDocument/2006/relationships/font" Target="fonts/QuattrocentoSans-boldItalic.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2.xml"/><Relationship Id="rId72" Type="http://schemas.openxmlformats.org/officeDocument/2006/relationships/slide" Target="slides/slide61.xml"/><Relationship Id="rId31" Type="http://schemas.openxmlformats.org/officeDocument/2006/relationships/slide" Target="slides/slide20.xml"/><Relationship Id="rId75" Type="http://schemas.openxmlformats.org/officeDocument/2006/relationships/font" Target="fonts/Lato-bold.fntdata"/><Relationship Id="rId30" Type="http://schemas.openxmlformats.org/officeDocument/2006/relationships/slide" Target="slides/slide19.xml"/><Relationship Id="rId74" Type="http://schemas.openxmlformats.org/officeDocument/2006/relationships/font" Target="fonts/Lato-regular.fntdata"/><Relationship Id="rId33" Type="http://schemas.openxmlformats.org/officeDocument/2006/relationships/slide" Target="slides/slide22.xml"/><Relationship Id="rId77" Type="http://schemas.openxmlformats.org/officeDocument/2006/relationships/font" Target="fonts/Lato-boldItalic.fntdata"/><Relationship Id="rId32" Type="http://schemas.openxmlformats.org/officeDocument/2006/relationships/slide" Target="slides/slide21.xml"/><Relationship Id="rId76" Type="http://schemas.openxmlformats.org/officeDocument/2006/relationships/font" Target="fonts/Lato-italic.fntdata"/><Relationship Id="rId35" Type="http://schemas.openxmlformats.org/officeDocument/2006/relationships/slide" Target="slides/slide24.xml"/><Relationship Id="rId79" Type="http://schemas.openxmlformats.org/officeDocument/2006/relationships/font" Target="fonts/QuattrocentoSans-bold.fntdata"/><Relationship Id="rId34" Type="http://schemas.openxmlformats.org/officeDocument/2006/relationships/slide" Target="slides/slide23.xml"/><Relationship Id="rId78" Type="http://schemas.openxmlformats.org/officeDocument/2006/relationships/font" Target="fonts/QuattrocentoSans-regular.fntdata"/><Relationship Id="rId71" Type="http://schemas.openxmlformats.org/officeDocument/2006/relationships/slide" Target="slides/slide60.xml"/><Relationship Id="rId70" Type="http://schemas.openxmlformats.org/officeDocument/2006/relationships/slide" Target="slides/slide59.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slide" Target="slides/slide51.xml"/><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slide" Target="slides/slide53.xml"/><Relationship Id="rId63" Type="http://schemas.openxmlformats.org/officeDocument/2006/relationships/slide" Target="slides/slide52.xml"/><Relationship Id="rId22" Type="http://schemas.openxmlformats.org/officeDocument/2006/relationships/slide" Target="slides/slide11.xml"/><Relationship Id="rId66" Type="http://schemas.openxmlformats.org/officeDocument/2006/relationships/slide" Target="slides/slide55.xml"/><Relationship Id="rId21" Type="http://schemas.openxmlformats.org/officeDocument/2006/relationships/slide" Target="slides/slide10.xml"/><Relationship Id="rId65" Type="http://schemas.openxmlformats.org/officeDocument/2006/relationships/slide" Target="slides/slide54.xml"/><Relationship Id="rId24" Type="http://schemas.openxmlformats.org/officeDocument/2006/relationships/slide" Target="slides/slide13.xml"/><Relationship Id="rId68" Type="http://schemas.openxmlformats.org/officeDocument/2006/relationships/slide" Target="slides/slide57.xml"/><Relationship Id="rId23" Type="http://schemas.openxmlformats.org/officeDocument/2006/relationships/slide" Target="slides/slide12.xml"/><Relationship Id="rId67" Type="http://schemas.openxmlformats.org/officeDocument/2006/relationships/slide" Target="slides/slide56.xml"/><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slide" Target="slides/slide58.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8.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20be2074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20be2074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20be20740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420be20740_2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20be20740_2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420be20740_2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20be20740_2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420be20740_2_7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20be20740_2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420be20740_2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20be20740_2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420be20740_2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a:t>Inverted Tree???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20be20740_2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420be20740_2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42a9478922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42a947892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42a94789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42a947892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2a947892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42a947892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2a9478922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42a9478922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2a947892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42a947892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42a94789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42a947892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42a947892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42a9478922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2a947892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42a9478922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42a947892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42a9478922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2a947892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42a9478922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2a9478922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42a9478922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2a947892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42a9478922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2a9478922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42a9478922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2a9478922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42a9478922_1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2a9478922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42a9478922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20be20740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420be20740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42a9478922_1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42a9478922_1_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42a9478922_1_1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g42a9478922_1_1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42a9478922_1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g42a9478922_1_1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42a9478922_1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5" name="Google Shape;1345;g42a9478922_1_1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42a9478922_1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42a9478922_1_1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42a9478922_1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42a9478922_1_1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2a9478922_1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42a9478922_1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42a9478922_1_1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42a9478922_1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42a9478922_1_1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3" name="Google Shape;1403;g42a9478922_1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42a9478922_1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42a9478922_1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420be20740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420be20740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463" name="Google Shape;463;g420be20740_2_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42a9478922_1_1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9" name="Google Shape;1419;g42a9478922_1_1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42a9478922_1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g42a9478922_1_1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42a9478922_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42a9478922_1_1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42406660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424066600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424066600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1" name="Google Shape;1451;g424066600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42a9478922_1_1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g42a9478922_1_1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42a9478922_1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g42a9478922_1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42a9478922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42a9478922_1_1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42a9478922_1_1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42a9478922_1_1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42a9478922_1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g42a9478922_1_1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20be20740_2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420be20740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rial"/>
                <a:ea typeface="Arial"/>
                <a:cs typeface="Arial"/>
                <a:sym typeface="Arial"/>
              </a:rPr>
              <a:t>We feel like we are well aligned with Microsoft Investments.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42a9478922_1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g42a9478922_1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42a9478922_1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42a9478922_1_1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42a9478922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7" name="Google Shape;1577;g42a9478922_1_1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42a9478922_1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2" name="Google Shape;1602;g42a9478922_1_1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2a9478922_1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42a9478922_1_1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2a9478922_1_1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g42a9478922_1_1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42a9478922_1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g42a9478922_1_1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42406660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42406660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Google Shape;1666;g42a9478922_1_1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g42a9478922_1_1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42a9478922_1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g42a9478922_1_1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20be20740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420be20740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5"/>
              <a:buFont typeface="Arial"/>
              <a:buNone/>
            </a:pPr>
            <a:r>
              <a:rPr b="0" i="0" lang="en" sz="1100" u="none" cap="none" strike="noStrike">
                <a:solidFill>
                  <a:schemeClr val="dk1"/>
                </a:solidFill>
                <a:latin typeface="Arial"/>
                <a:ea typeface="Arial"/>
                <a:cs typeface="Arial"/>
                <a:sym typeface="Arial"/>
              </a:rPr>
              <a:t>We feel like we are well aligned with Microsoft Investments.  </a:t>
            </a:r>
            <a:endParaRPr b="0" i="0" sz="1100" u="none" cap="none" strike="noStrike">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data practice is not about assigning a person to a project, its about leveraging a team and its knowledge to advise on their data strategy, build the new back end, the visualize the sotries and the insights and ultimately get them to the predictive state.  </a:t>
            </a:r>
            <a:endParaRPr>
              <a:solidFill>
                <a:schemeClr val="dk1"/>
              </a:solidFill>
            </a:endParaRPr>
          </a:p>
          <a:p>
            <a:pPr indent="0" lvl="0" marL="0" marR="0" rtl="0" algn="l">
              <a:lnSpc>
                <a:spcPct val="100000"/>
              </a:lnSpc>
              <a:spcBef>
                <a:spcPts val="0"/>
              </a:spcBef>
              <a:spcAft>
                <a:spcPts val="0"/>
              </a:spcAft>
              <a:buClr>
                <a:schemeClr val="dk1"/>
              </a:buClr>
              <a:buSzPts val="275"/>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42a9478922_1_1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6" name="Google Shape;1686;g42a9478922_1_1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20be20740_2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420be20740_2_3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420be20740_2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5" name="Google Shape;1725;g420be20740_2_3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2bdc3c939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42bdc3c939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20be20740_2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420be20740_2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20be20740_2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420be20740_2_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Data Strategy</a:t>
            </a:r>
            <a:endParaRPr/>
          </a:p>
          <a:p>
            <a:pPr indent="-317500" lvl="0" marL="457200" marR="0" rtl="0" algn="l">
              <a:lnSpc>
                <a:spcPct val="100000"/>
              </a:lnSpc>
              <a:spcBef>
                <a:spcPts val="0"/>
              </a:spcBef>
              <a:spcAft>
                <a:spcPts val="0"/>
              </a:spcAft>
              <a:buSzPts val="1400"/>
              <a:buChar char="●"/>
            </a:pPr>
            <a:r>
              <a:rPr lang="en"/>
              <a:t>Understanding the data ecosystem</a:t>
            </a:r>
            <a:endParaRPr/>
          </a:p>
          <a:p>
            <a:pPr indent="-317500" lvl="0" marL="457200" marR="0" rtl="0" algn="l">
              <a:lnSpc>
                <a:spcPct val="100000"/>
              </a:lnSpc>
              <a:spcBef>
                <a:spcPts val="0"/>
              </a:spcBef>
              <a:spcAft>
                <a:spcPts val="0"/>
              </a:spcAft>
              <a:buSzPts val="1400"/>
              <a:buChar char="●"/>
            </a:pPr>
            <a:r>
              <a:rPr lang="en"/>
              <a:t>Inventory of datasets including their purpose</a:t>
            </a:r>
            <a:endParaRPr/>
          </a:p>
          <a:p>
            <a:pPr indent="-317500" lvl="0" marL="457200" marR="0" rtl="0" algn="l">
              <a:lnSpc>
                <a:spcPct val="100000"/>
              </a:lnSpc>
              <a:spcBef>
                <a:spcPts val="0"/>
              </a:spcBef>
              <a:spcAft>
                <a:spcPts val="0"/>
              </a:spcAft>
              <a:buSzPts val="1400"/>
              <a:buChar char="●"/>
            </a:pPr>
            <a:r>
              <a:rPr lang="en"/>
              <a:t>Understanding the pain points</a:t>
            </a:r>
            <a:endParaRPr/>
          </a:p>
          <a:p>
            <a:pPr indent="-317500" lvl="0" marL="457200" marR="0" rtl="0" algn="l">
              <a:lnSpc>
                <a:spcPct val="100000"/>
              </a:lnSpc>
              <a:spcBef>
                <a:spcPts val="0"/>
              </a:spcBef>
              <a:spcAft>
                <a:spcPts val="0"/>
              </a:spcAft>
              <a:buSzPts val="1400"/>
              <a:buChar char="●"/>
            </a:pPr>
            <a:r>
              <a:rPr lang="en"/>
              <a:t>Make recommendations and sell a vision</a:t>
            </a:r>
            <a:endParaRPr/>
          </a:p>
          <a:p>
            <a:pPr indent="-317500" lvl="0" marL="457200" marR="0" rtl="0" algn="l">
              <a:lnSpc>
                <a:spcPct val="100000"/>
              </a:lnSpc>
              <a:spcBef>
                <a:spcPts val="0"/>
              </a:spcBef>
              <a:spcAft>
                <a:spcPts val="0"/>
              </a:spcAft>
              <a:buSzPts val="1400"/>
              <a:buChar char="●"/>
            </a:pPr>
            <a:r>
              <a:rPr lang="en"/>
              <a:t>Propose POCs, MVPs and Full Roadmap as a packaged deliverable</a:t>
            </a:r>
            <a:endParaRPr/>
          </a:p>
          <a:p>
            <a:pPr indent="-317500" lvl="0" marL="457200" marR="0" rtl="0" algn="l">
              <a:lnSpc>
                <a:spcPct val="100000"/>
              </a:lnSpc>
              <a:spcBef>
                <a:spcPts val="0"/>
              </a:spcBef>
              <a:spcAft>
                <a:spcPts val="0"/>
              </a:spcAft>
              <a:buSzPts val="1400"/>
              <a:buChar char="●"/>
            </a:pPr>
            <a:r>
              <a:rPr lang="en"/>
              <a:t>Huge opportunity to learn about a potential customer</a:t>
            </a:r>
            <a:endParaRPr/>
          </a:p>
          <a:p>
            <a:pPr indent="-317500" lvl="0" marL="457200" marR="0" rtl="0" algn="l">
              <a:lnSpc>
                <a:spcPct val="100000"/>
              </a:lnSpc>
              <a:spcBef>
                <a:spcPts val="0"/>
              </a:spcBef>
              <a:spcAft>
                <a:spcPts val="0"/>
              </a:spcAft>
              <a:buSzPts val="1400"/>
              <a:buChar char="●"/>
            </a:pPr>
            <a:r>
              <a:rPr lang="en"/>
              <a:t>Deliverable that clearly defines next steps</a:t>
            </a:r>
            <a:endParaRPr/>
          </a:p>
          <a:p>
            <a:pPr indent="-317500" lvl="0" marL="457200" marR="0" rtl="0" algn="l">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5.jpg"/><Relationship Id="rId3"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g"/><Relationship Id="rId3"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4.png"/><Relationship Id="rId3"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56" name="Shape 56"/>
        <p:cNvGrpSpPr/>
        <p:nvPr/>
      </p:nvGrpSpPr>
      <p:grpSpPr>
        <a:xfrm>
          <a:off x="0" y="0"/>
          <a:ext cx="0" cy="0"/>
          <a:chOff x="0" y="0"/>
          <a:chExt cx="0" cy="0"/>
        </a:xfrm>
      </p:grpSpPr>
      <p:sp>
        <p:nvSpPr>
          <p:cNvPr id="57" name="Google Shape;57;p14"/>
          <p:cNvSpPr/>
          <p:nvPr/>
        </p:nvSpPr>
        <p:spPr>
          <a:xfrm>
            <a:off x="111829" y="131139"/>
            <a:ext cx="8911200" cy="4892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ixar-logo.png" id="58" name="Google Shape;58;p14"/>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59" name="Google Shape;59;p14"/>
          <p:cNvSpPr txBox="1"/>
          <p:nvPr>
            <p:ph type="ctrTitle"/>
          </p:nvPr>
        </p:nvSpPr>
        <p:spPr>
          <a:xfrm>
            <a:off x="685800" y="3133612"/>
            <a:ext cx="7772400" cy="3966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indent="0" lvl="1"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indent="0" lvl="2"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indent="0" lvl="3"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indent="0" lvl="4"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indent="0" lvl="5"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indent="0" lvl="6"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indent="0" lvl="7"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indent="0" lvl="8"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p:txBody>
      </p:sp>
      <p:sp>
        <p:nvSpPr>
          <p:cNvPr id="60" name="Google Shape;60;p14"/>
          <p:cNvSpPr txBox="1"/>
          <p:nvPr>
            <p:ph idx="1" type="subTitle"/>
          </p:nvPr>
        </p:nvSpPr>
        <p:spPr>
          <a:xfrm>
            <a:off x="685800" y="3517875"/>
            <a:ext cx="7772400" cy="396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1" name="Shape 61"/>
        <p:cNvGrpSpPr/>
        <p:nvPr/>
      </p:nvGrpSpPr>
      <p:grpSpPr>
        <a:xfrm>
          <a:off x="0" y="0"/>
          <a:ext cx="0" cy="0"/>
          <a:chOff x="0" y="0"/>
          <a:chExt cx="0" cy="0"/>
        </a:xfrm>
      </p:grpSpPr>
      <p:sp>
        <p:nvSpPr>
          <p:cNvPr id="62" name="Google Shape;62;p15"/>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63" name="Google Shape;63;p15"/>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 name="Google Shape;64;p15"/>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65" name="Google Shape;65;p15"/>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66" name="Shape 66"/>
        <p:cNvGrpSpPr/>
        <p:nvPr/>
      </p:nvGrpSpPr>
      <p:grpSpPr>
        <a:xfrm>
          <a:off x="0" y="0"/>
          <a:ext cx="0" cy="0"/>
          <a:chOff x="0" y="0"/>
          <a:chExt cx="0" cy="0"/>
        </a:xfrm>
      </p:grpSpPr>
      <p:sp>
        <p:nvSpPr>
          <p:cNvPr id="67" name="Google Shape;67;p16"/>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68" name="Google Shape;68;p16"/>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9" name="Google Shape;69;p16"/>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70" name="Google Shape;70;p16"/>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1" name="Google Shape;71;p16"/>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72" name="Shape 72"/>
        <p:cNvGrpSpPr/>
        <p:nvPr/>
      </p:nvGrpSpPr>
      <p:grpSpPr>
        <a:xfrm>
          <a:off x="0" y="0"/>
          <a:ext cx="0" cy="0"/>
          <a:chOff x="0" y="0"/>
          <a:chExt cx="0" cy="0"/>
        </a:xfrm>
      </p:grpSpPr>
      <p:sp>
        <p:nvSpPr>
          <p:cNvPr id="73" name="Google Shape;73;p17"/>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74" name="Google Shape;74;p17"/>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5" name="Google Shape;75;p17"/>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76" name="Google Shape;76;p17"/>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7" name="Google Shape;77;p17"/>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78" name="Shape 78"/>
        <p:cNvGrpSpPr/>
        <p:nvPr/>
      </p:nvGrpSpPr>
      <p:grpSpPr>
        <a:xfrm>
          <a:off x="0" y="0"/>
          <a:ext cx="0" cy="0"/>
          <a:chOff x="0" y="0"/>
          <a:chExt cx="0" cy="0"/>
        </a:xfrm>
      </p:grpSpPr>
      <p:sp>
        <p:nvSpPr>
          <p:cNvPr id="79" name="Google Shape;79;p18"/>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0" name="Shape 80"/>
        <p:cNvGrpSpPr/>
        <p:nvPr/>
      </p:nvGrpSpPr>
      <p:grpSpPr>
        <a:xfrm>
          <a:off x="0" y="0"/>
          <a:ext cx="0" cy="0"/>
          <a:chOff x="0" y="0"/>
          <a:chExt cx="0" cy="0"/>
        </a:xfrm>
      </p:grpSpPr>
      <p:sp>
        <p:nvSpPr>
          <p:cNvPr id="81" name="Google Shape;81;p19"/>
          <p:cNvSpPr txBox="1"/>
          <p:nvPr>
            <p:ph idx="12" type="sldNum"/>
          </p:nvPr>
        </p:nvSpPr>
        <p:spPr>
          <a:xfrm>
            <a:off x="8523541" y="4695623"/>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9"/>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ixar-logo.png" id="83" name="Google Shape;83;p19"/>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_1_1_1_1">
    <p:spTree>
      <p:nvGrpSpPr>
        <p:cNvPr id="90" name="Shape 90"/>
        <p:cNvGrpSpPr/>
        <p:nvPr/>
      </p:nvGrpSpPr>
      <p:grpSpPr>
        <a:xfrm>
          <a:off x="0" y="0"/>
          <a:ext cx="0" cy="0"/>
          <a:chOff x="0" y="0"/>
          <a:chExt cx="0" cy="0"/>
        </a:xfrm>
      </p:grpSpPr>
      <p:sp>
        <p:nvSpPr>
          <p:cNvPr id="91" name="Google Shape;91;p2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2" name="Google Shape;92;p21"/>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93" name="Google Shape;93;p21"/>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1"/>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95" name="Shape 95"/>
        <p:cNvGrpSpPr/>
        <p:nvPr/>
      </p:nvGrpSpPr>
      <p:grpSpPr>
        <a:xfrm>
          <a:off x="0" y="0"/>
          <a:ext cx="0" cy="0"/>
          <a:chOff x="0" y="0"/>
          <a:chExt cx="0" cy="0"/>
        </a:xfrm>
      </p:grpSpPr>
      <p:sp>
        <p:nvSpPr>
          <p:cNvPr id="96" name="Google Shape;96;p22"/>
          <p:cNvSpPr/>
          <p:nvPr/>
        </p:nvSpPr>
        <p:spPr>
          <a:xfrm>
            <a:off x="0" y="-24675"/>
            <a:ext cx="9144000" cy="51681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97" name="Google Shape;97;p22"/>
          <p:cNvSpPr txBox="1"/>
          <p:nvPr>
            <p:ph type="title"/>
          </p:nvPr>
        </p:nvSpPr>
        <p:spPr>
          <a:xfrm>
            <a:off x="-4" y="-39259"/>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png" id="98" name="Google Shape;98;p22"/>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99" name="Shape 99"/>
        <p:cNvGrpSpPr/>
        <p:nvPr/>
      </p:nvGrpSpPr>
      <p:grpSpPr>
        <a:xfrm>
          <a:off x="0" y="0"/>
          <a:ext cx="0" cy="0"/>
          <a:chOff x="0" y="0"/>
          <a:chExt cx="0" cy="0"/>
        </a:xfrm>
      </p:grpSpPr>
      <p:pic>
        <p:nvPicPr>
          <p:cNvPr id="100" name="Google Shape;100;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1" name="Google Shape;101;p23"/>
          <p:cNvSpPr txBox="1"/>
          <p:nvPr>
            <p:ph type="ctrTitle"/>
          </p:nvPr>
        </p:nvSpPr>
        <p:spPr>
          <a:xfrm>
            <a:off x="3586975" y="2250800"/>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102" name="Google Shape;102;p23"/>
          <p:cNvSpPr txBox="1"/>
          <p:nvPr>
            <p:ph idx="1" type="subTitle"/>
          </p:nvPr>
        </p:nvSpPr>
        <p:spPr>
          <a:xfrm>
            <a:off x="3586975" y="2635069"/>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103" name="Google Shape;103;p23"/>
          <p:cNvPicPr preferRelativeResize="0"/>
          <p:nvPr/>
        </p:nvPicPr>
        <p:blipFill rotWithShape="1">
          <a:blip r:embed="rId3">
            <a:alphaModFix/>
          </a:blip>
          <a:srcRect b="0" l="0" r="0" t="0"/>
          <a:stretch/>
        </p:blipFill>
        <p:spPr>
          <a:xfrm>
            <a:off x="1174601" y="2010791"/>
            <a:ext cx="1553752" cy="1121925"/>
          </a:xfrm>
          <a:prstGeom prst="rect">
            <a:avLst/>
          </a:prstGeom>
          <a:noFill/>
          <a:ln>
            <a:noFill/>
          </a:ln>
        </p:spPr>
      </p:pic>
      <p:cxnSp>
        <p:nvCxnSpPr>
          <p:cNvPr id="104" name="Google Shape;104;p23"/>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2">
  <p:cSld name="CUSTOM_3">
    <p:spTree>
      <p:nvGrpSpPr>
        <p:cNvPr id="105" name="Shape 105"/>
        <p:cNvGrpSpPr/>
        <p:nvPr/>
      </p:nvGrpSpPr>
      <p:grpSpPr>
        <a:xfrm>
          <a:off x="0" y="0"/>
          <a:ext cx="0" cy="0"/>
          <a:chOff x="0" y="0"/>
          <a:chExt cx="0" cy="0"/>
        </a:xfrm>
      </p:grpSpPr>
      <p:pic>
        <p:nvPicPr>
          <p:cNvPr id="106" name="Google Shape;106;p24"/>
          <p:cNvPicPr preferRelativeResize="0"/>
          <p:nvPr/>
        </p:nvPicPr>
        <p:blipFill rotWithShape="1">
          <a:blip r:embed="rId2">
            <a:alphaModFix/>
          </a:blip>
          <a:srcRect b="0" l="0" r="0" t="0"/>
          <a:stretch/>
        </p:blipFill>
        <p:spPr>
          <a:xfrm>
            <a:off x="-5" y="0"/>
            <a:ext cx="9143988" cy="5143500"/>
          </a:xfrm>
          <a:prstGeom prst="rect">
            <a:avLst/>
          </a:prstGeom>
          <a:noFill/>
          <a:ln>
            <a:noFill/>
          </a:ln>
        </p:spPr>
      </p:pic>
      <p:sp>
        <p:nvSpPr>
          <p:cNvPr id="107" name="Google Shape;107;p24"/>
          <p:cNvSpPr/>
          <p:nvPr/>
        </p:nvSpPr>
        <p:spPr>
          <a:xfrm>
            <a:off x="-75" y="0"/>
            <a:ext cx="9144000" cy="5143500"/>
          </a:xfrm>
          <a:prstGeom prst="rect">
            <a:avLst/>
          </a:prstGeom>
          <a:solidFill>
            <a:srgbClr val="000000">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4"/>
          <p:cNvSpPr txBox="1"/>
          <p:nvPr>
            <p:ph type="ctrTitle"/>
          </p:nvPr>
        </p:nvSpPr>
        <p:spPr>
          <a:xfrm>
            <a:off x="3586975" y="2313125"/>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109" name="Google Shape;109;p24"/>
          <p:cNvSpPr txBox="1"/>
          <p:nvPr>
            <p:ph idx="1" type="subTitle"/>
          </p:nvPr>
        </p:nvSpPr>
        <p:spPr>
          <a:xfrm>
            <a:off x="3586975" y="2697394"/>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110" name="Google Shape;110;p24"/>
          <p:cNvPicPr preferRelativeResize="0"/>
          <p:nvPr/>
        </p:nvPicPr>
        <p:blipFill rotWithShape="1">
          <a:blip r:embed="rId3">
            <a:alphaModFix/>
          </a:blip>
          <a:srcRect b="0" l="0" r="0" t="0"/>
          <a:stretch/>
        </p:blipFill>
        <p:spPr>
          <a:xfrm>
            <a:off x="1174601" y="2073116"/>
            <a:ext cx="1553752" cy="1121925"/>
          </a:xfrm>
          <a:prstGeom prst="rect">
            <a:avLst/>
          </a:prstGeom>
          <a:noFill/>
          <a:ln>
            <a:noFill/>
          </a:ln>
        </p:spPr>
      </p:pic>
      <p:cxnSp>
        <p:nvCxnSpPr>
          <p:cNvPr id="111" name="Google Shape;111;p24"/>
          <p:cNvCxnSpPr/>
          <p:nvPr/>
        </p:nvCxnSpPr>
        <p:spPr>
          <a:xfrm>
            <a:off x="3243150" y="2197775"/>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p:cSld name="CUSTOM_2">
    <p:spTree>
      <p:nvGrpSpPr>
        <p:cNvPr id="112" name="Shape 112"/>
        <p:cNvGrpSpPr/>
        <p:nvPr/>
      </p:nvGrpSpPr>
      <p:grpSpPr>
        <a:xfrm>
          <a:off x="0" y="0"/>
          <a:ext cx="0" cy="0"/>
          <a:chOff x="0" y="0"/>
          <a:chExt cx="0" cy="0"/>
        </a:xfrm>
      </p:grpSpPr>
      <p:sp>
        <p:nvSpPr>
          <p:cNvPr id="113" name="Google Shape;113;p25"/>
          <p:cNvSpPr/>
          <p:nvPr/>
        </p:nvSpPr>
        <p:spPr>
          <a:xfrm>
            <a:off x="-75" y="-1125"/>
            <a:ext cx="9314700" cy="51963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 name="Google Shape;114;p25"/>
          <p:cNvSpPr/>
          <p:nvPr/>
        </p:nvSpPr>
        <p:spPr>
          <a:xfrm>
            <a:off x="-75" y="2095375"/>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5"/>
          <p:cNvSpPr txBox="1"/>
          <p:nvPr>
            <p:ph type="ctrTitle"/>
          </p:nvPr>
        </p:nvSpPr>
        <p:spPr>
          <a:xfrm>
            <a:off x="3101750" y="2541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116" name="Google Shape;116;p25"/>
          <p:cNvSpPr txBox="1"/>
          <p:nvPr>
            <p:ph idx="1" type="subTitle"/>
          </p:nvPr>
        </p:nvSpPr>
        <p:spPr>
          <a:xfrm>
            <a:off x="3101750" y="2925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pic>
        <p:nvPicPr>
          <p:cNvPr id="117" name="Google Shape;117;p25"/>
          <p:cNvPicPr preferRelativeResize="0"/>
          <p:nvPr/>
        </p:nvPicPr>
        <p:blipFill rotWithShape="1">
          <a:blip r:embed="rId2">
            <a:alphaModFix/>
          </a:blip>
          <a:srcRect b="0" l="0" r="0" t="0"/>
          <a:stretch/>
        </p:blipFill>
        <p:spPr>
          <a:xfrm rot="5400000">
            <a:off x="1134374" y="2523550"/>
            <a:ext cx="1699452" cy="8626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1">
  <p:cSld name="CUSTOM_2_1">
    <p:spTree>
      <p:nvGrpSpPr>
        <p:cNvPr id="118" name="Shape 118"/>
        <p:cNvGrpSpPr/>
        <p:nvPr/>
      </p:nvGrpSpPr>
      <p:grpSpPr>
        <a:xfrm>
          <a:off x="0" y="0"/>
          <a:ext cx="0" cy="0"/>
          <a:chOff x="0" y="0"/>
          <a:chExt cx="0" cy="0"/>
        </a:xfrm>
      </p:grpSpPr>
      <p:sp>
        <p:nvSpPr>
          <p:cNvPr id="119" name="Google Shape;119;p26"/>
          <p:cNvSpPr txBox="1"/>
          <p:nvPr>
            <p:ph type="ctrTitle"/>
          </p:nvPr>
        </p:nvSpPr>
        <p:spPr>
          <a:xfrm>
            <a:off x="3586975" y="2372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120" name="Google Shape;120;p26"/>
          <p:cNvSpPr txBox="1"/>
          <p:nvPr>
            <p:ph idx="1" type="subTitle"/>
          </p:nvPr>
        </p:nvSpPr>
        <p:spPr>
          <a:xfrm>
            <a:off x="3586975" y="2756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cxnSp>
        <p:nvCxnSpPr>
          <p:cNvPr id="121" name="Google Shape;121;p26"/>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pic>
        <p:nvPicPr>
          <p:cNvPr id="122" name="Google Shape;122;p26"/>
          <p:cNvPicPr preferRelativeResize="0"/>
          <p:nvPr/>
        </p:nvPicPr>
        <p:blipFill rotWithShape="1">
          <a:blip r:embed="rId2">
            <a:alphaModFix/>
          </a:blip>
          <a:srcRect b="0" l="0" r="0" t="0"/>
          <a:stretch/>
        </p:blipFill>
        <p:spPr>
          <a:xfrm>
            <a:off x="1265875" y="2135450"/>
            <a:ext cx="1557027" cy="1124300"/>
          </a:xfrm>
          <a:prstGeom prst="rect">
            <a:avLst/>
          </a:prstGeom>
          <a:noFill/>
          <a:ln>
            <a:noFill/>
          </a:ln>
        </p:spPr>
      </p:pic>
      <p:cxnSp>
        <p:nvCxnSpPr>
          <p:cNvPr id="123" name="Google Shape;123;p26"/>
          <p:cNvCxnSpPr/>
          <p:nvPr/>
        </p:nvCxnSpPr>
        <p:spPr>
          <a:xfrm>
            <a:off x="3308200" y="2349200"/>
            <a:ext cx="0" cy="827100"/>
          </a:xfrm>
          <a:prstGeom prst="straightConnector1">
            <a:avLst/>
          </a:prstGeom>
          <a:noFill/>
          <a:ln cap="flat" cmpd="sng" w="9525">
            <a:solidFill>
              <a:srgbClr val="595959"/>
            </a:solidFill>
            <a:prstDash val="solid"/>
            <a:round/>
            <a:headEnd len="sm" w="sm" type="none"/>
            <a:tailEnd len="sm" w="sm" type="none"/>
          </a:ln>
        </p:spPr>
      </p:cxnSp>
      <p:sp>
        <p:nvSpPr>
          <p:cNvPr id="124" name="Google Shape;124;p26"/>
          <p:cNvSpPr/>
          <p:nvPr/>
        </p:nvSpPr>
        <p:spPr>
          <a:xfrm>
            <a:off x="-75" y="-125"/>
            <a:ext cx="9144000" cy="5143500"/>
          </a:xfrm>
          <a:prstGeom prst="rect">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a:off x="-75" y="1754450"/>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6"/>
          <p:cNvPicPr preferRelativeResize="0"/>
          <p:nvPr/>
        </p:nvPicPr>
        <p:blipFill rotWithShape="1">
          <a:blip r:embed="rId2">
            <a:alphaModFix/>
          </a:blip>
          <a:srcRect b="0" l="0" r="0" t="0"/>
          <a:stretch/>
        </p:blipFill>
        <p:spPr>
          <a:xfrm>
            <a:off x="677200" y="1958850"/>
            <a:ext cx="1814501" cy="131019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127" name="Shape 127"/>
        <p:cNvGrpSpPr/>
        <p:nvPr/>
      </p:nvGrpSpPr>
      <p:grpSpPr>
        <a:xfrm>
          <a:off x="0" y="0"/>
          <a:ext cx="0" cy="0"/>
          <a:chOff x="0" y="0"/>
          <a:chExt cx="0" cy="0"/>
        </a:xfrm>
      </p:grpSpPr>
      <p:sp>
        <p:nvSpPr>
          <p:cNvPr id="128" name="Google Shape;128;p27"/>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29" name="Google Shape;129;p27"/>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 name="Google Shape;130;p27"/>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131" name="Google Shape;131;p27"/>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132" name="Google Shape;132;p27"/>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133" name="Shape 133"/>
        <p:cNvGrpSpPr/>
        <p:nvPr/>
      </p:nvGrpSpPr>
      <p:grpSpPr>
        <a:xfrm>
          <a:off x="0" y="0"/>
          <a:ext cx="0" cy="0"/>
          <a:chOff x="0" y="0"/>
          <a:chExt cx="0" cy="0"/>
        </a:xfrm>
      </p:grpSpPr>
      <p:sp>
        <p:nvSpPr>
          <p:cNvPr id="134" name="Google Shape;134;p28"/>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35" name="Google Shape;135;p28"/>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6" name="Google Shape;136;p28"/>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137" name="Google Shape;137;p28"/>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138" name="Google Shape;138;p28"/>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139" name="Shape 139"/>
        <p:cNvGrpSpPr/>
        <p:nvPr/>
      </p:nvGrpSpPr>
      <p:grpSpPr>
        <a:xfrm>
          <a:off x="0" y="0"/>
          <a:ext cx="0" cy="0"/>
          <a:chOff x="0" y="0"/>
          <a:chExt cx="0" cy="0"/>
        </a:xfrm>
      </p:grpSpPr>
      <p:sp>
        <p:nvSpPr>
          <p:cNvPr id="140" name="Google Shape;140;p29"/>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_1">
    <p:spTree>
      <p:nvGrpSpPr>
        <p:cNvPr id="14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b="0" l="0" r="0" t="0"/>
          <a:stretch/>
        </p:blipFill>
        <p:spPr>
          <a:xfrm>
            <a:off x="3"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_1">
    <p:spTree>
      <p:nvGrpSpPr>
        <p:cNvPr id="143" name="Shape 143"/>
        <p:cNvGrpSpPr/>
        <p:nvPr/>
      </p:nvGrpSpPr>
      <p:grpSpPr>
        <a:xfrm>
          <a:off x="0" y="0"/>
          <a:ext cx="0" cy="0"/>
          <a:chOff x="0" y="0"/>
          <a:chExt cx="0" cy="0"/>
        </a:xfrm>
      </p:grpSpPr>
      <p:sp>
        <p:nvSpPr>
          <p:cNvPr id="144" name="Google Shape;144;p31"/>
          <p:cNvSpPr/>
          <p:nvPr/>
        </p:nvSpPr>
        <p:spPr>
          <a:xfrm flipH="1">
            <a:off x="-7875" y="0"/>
            <a:ext cx="33900" cy="586800"/>
          </a:xfrm>
          <a:prstGeom prst="rect">
            <a:avLst/>
          </a:prstGeom>
          <a:solidFill>
            <a:srgbClr val="3336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63A"/>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b="0" l="0" r="0" t="0"/>
          <a:stretch/>
        </p:blipFill>
        <p:spPr>
          <a:xfrm>
            <a:off x="-7875" y="478175"/>
            <a:ext cx="9151869" cy="4665326"/>
          </a:xfrm>
          <a:prstGeom prst="rect">
            <a:avLst/>
          </a:prstGeom>
          <a:noFill/>
          <a:ln>
            <a:noFill/>
          </a:ln>
        </p:spPr>
      </p:pic>
      <p:sp>
        <p:nvSpPr>
          <p:cNvPr id="146" name="Google Shape;146;p3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47" name="Google Shape;147;p31"/>
          <p:cNvPicPr preferRelativeResize="0"/>
          <p:nvPr/>
        </p:nvPicPr>
        <p:blipFill rotWithShape="1">
          <a:blip r:embed="rId3">
            <a:alphaModFix/>
          </a:blip>
          <a:srcRect b="0" l="0" r="0" t="0"/>
          <a:stretch/>
        </p:blipFill>
        <p:spPr>
          <a:xfrm>
            <a:off x="8644500" y="137775"/>
            <a:ext cx="371426" cy="1885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8" name="Shape 148"/>
        <p:cNvGrpSpPr/>
        <p:nvPr/>
      </p:nvGrpSpPr>
      <p:grpSpPr>
        <a:xfrm>
          <a:off x="0" y="0"/>
          <a:ext cx="0" cy="0"/>
          <a:chOff x="0" y="0"/>
          <a:chExt cx="0" cy="0"/>
        </a:xfrm>
      </p:grpSpPr>
      <p:sp>
        <p:nvSpPr>
          <p:cNvPr id="149" name="Google Shape;149;p32"/>
          <p:cNvSpPr txBox="1"/>
          <p:nvPr>
            <p:ph idx="12" type="sldNum"/>
          </p:nvPr>
        </p:nvSpPr>
        <p:spPr>
          <a:xfrm>
            <a:off x="8523541" y="4695623"/>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32"/>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151" name="Google Shape;151;p32"/>
          <p:cNvPicPr preferRelativeResize="0"/>
          <p:nvPr/>
        </p:nvPicPr>
        <p:blipFill rotWithShape="1">
          <a:blip r:embed="rId2">
            <a:alphaModFix/>
          </a:blip>
          <a:srcRect b="0" l="0" r="0" t="0"/>
          <a:stretch/>
        </p:blipFill>
        <p:spPr>
          <a:xfrm>
            <a:off x="3485275" y="1834625"/>
            <a:ext cx="2039550" cy="1483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2">
  <p:cSld name="Text on the Right - Image on the Left 2">
    <p:spTree>
      <p:nvGrpSpPr>
        <p:cNvPr id="158" name="Shape 158"/>
        <p:cNvGrpSpPr/>
        <p:nvPr/>
      </p:nvGrpSpPr>
      <p:grpSpPr>
        <a:xfrm>
          <a:off x="0" y="0"/>
          <a:ext cx="0" cy="0"/>
          <a:chOff x="0" y="0"/>
          <a:chExt cx="0" cy="0"/>
        </a:xfrm>
      </p:grpSpPr>
      <p:sp>
        <p:nvSpPr>
          <p:cNvPr id="159" name="Google Shape;159;p34"/>
          <p:cNvSpPr txBox="1"/>
          <p:nvPr>
            <p:ph type="title"/>
          </p:nvPr>
        </p:nvSpPr>
        <p:spPr>
          <a:xfrm>
            <a:off x="195675" y="0"/>
            <a:ext cx="8229600" cy="478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800"/>
              <a:buFont typeface="Lato"/>
              <a:buNone/>
              <a:defRPr b="0" i="0" sz="18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1800"/>
              <a:buFont typeface="Lato"/>
              <a:buNone/>
              <a:defRPr b="0" i="0" sz="1800" u="none" cap="none" strike="noStrike">
                <a:solidFill>
                  <a:srgbClr val="000000"/>
                </a:solidFill>
                <a:latin typeface="Lato"/>
                <a:ea typeface="Lato"/>
                <a:cs typeface="Lato"/>
                <a:sym typeface="Lato"/>
              </a:defRPr>
            </a:lvl9pPr>
          </a:lstStyle>
          <a:p/>
        </p:txBody>
      </p:sp>
      <p:pic>
        <p:nvPicPr>
          <p:cNvPr id="160" name="Google Shape;160;p34"/>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161" name="Google Shape;161;p34"/>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4"/>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3" name="Shape 163"/>
        <p:cNvGrpSpPr/>
        <p:nvPr/>
      </p:nvGrpSpPr>
      <p:grpSpPr>
        <a:xfrm>
          <a:off x="0" y="0"/>
          <a:ext cx="0" cy="0"/>
          <a:chOff x="0" y="0"/>
          <a:chExt cx="0" cy="0"/>
        </a:xfrm>
      </p:grpSpPr>
      <p:sp>
        <p:nvSpPr>
          <p:cNvPr id="164" name="Google Shape;164;p35"/>
          <p:cNvSpPr/>
          <p:nvPr/>
        </p:nvSpPr>
        <p:spPr>
          <a:xfrm>
            <a:off x="0" y="-24675"/>
            <a:ext cx="9144000" cy="51681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165" name="Google Shape;165;p35"/>
          <p:cNvSpPr txBox="1"/>
          <p:nvPr>
            <p:ph type="title"/>
          </p:nvPr>
        </p:nvSpPr>
        <p:spPr>
          <a:xfrm>
            <a:off x="-4" y="-39259"/>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png" id="166" name="Google Shape;166;p35"/>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_1_1_1_1">
    <p:spTree>
      <p:nvGrpSpPr>
        <p:cNvPr id="167" name="Shape 167"/>
        <p:cNvGrpSpPr/>
        <p:nvPr/>
      </p:nvGrpSpPr>
      <p:grpSpPr>
        <a:xfrm>
          <a:off x="0" y="0"/>
          <a:ext cx="0" cy="0"/>
          <a:chOff x="0" y="0"/>
          <a:chExt cx="0" cy="0"/>
        </a:xfrm>
      </p:grpSpPr>
      <p:sp>
        <p:nvSpPr>
          <p:cNvPr id="168" name="Google Shape;168;p3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169" name="Google Shape;169;p36"/>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170" name="Google Shape;170;p36"/>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6"/>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172" name="Shape 172"/>
        <p:cNvGrpSpPr/>
        <p:nvPr/>
      </p:nvGrpSpPr>
      <p:grpSpPr>
        <a:xfrm>
          <a:off x="0" y="0"/>
          <a:ext cx="0" cy="0"/>
          <a:chOff x="0" y="0"/>
          <a:chExt cx="0" cy="0"/>
        </a:xfrm>
      </p:grpSpPr>
      <p:pic>
        <p:nvPicPr>
          <p:cNvPr id="173" name="Google Shape;173;p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4" name="Google Shape;174;p37"/>
          <p:cNvSpPr txBox="1"/>
          <p:nvPr>
            <p:ph type="ctrTitle"/>
          </p:nvPr>
        </p:nvSpPr>
        <p:spPr>
          <a:xfrm>
            <a:off x="3586975" y="2250800"/>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175" name="Google Shape;175;p37"/>
          <p:cNvSpPr txBox="1"/>
          <p:nvPr>
            <p:ph idx="1" type="subTitle"/>
          </p:nvPr>
        </p:nvSpPr>
        <p:spPr>
          <a:xfrm>
            <a:off x="3586975" y="2635069"/>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176" name="Google Shape;176;p37"/>
          <p:cNvPicPr preferRelativeResize="0"/>
          <p:nvPr/>
        </p:nvPicPr>
        <p:blipFill rotWithShape="1">
          <a:blip r:embed="rId3">
            <a:alphaModFix/>
          </a:blip>
          <a:srcRect b="0" l="0" r="0" t="0"/>
          <a:stretch/>
        </p:blipFill>
        <p:spPr>
          <a:xfrm>
            <a:off x="1174601" y="2010791"/>
            <a:ext cx="1553752" cy="1121925"/>
          </a:xfrm>
          <a:prstGeom prst="rect">
            <a:avLst/>
          </a:prstGeom>
          <a:noFill/>
          <a:ln>
            <a:noFill/>
          </a:ln>
        </p:spPr>
      </p:pic>
      <p:cxnSp>
        <p:nvCxnSpPr>
          <p:cNvPr id="177" name="Google Shape;177;p37"/>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2">
  <p:cSld name="CUSTOM_3">
    <p:spTree>
      <p:nvGrpSpPr>
        <p:cNvPr id="178" name="Shape 178"/>
        <p:cNvGrpSpPr/>
        <p:nvPr/>
      </p:nvGrpSpPr>
      <p:grpSpPr>
        <a:xfrm>
          <a:off x="0" y="0"/>
          <a:ext cx="0" cy="0"/>
          <a:chOff x="0" y="0"/>
          <a:chExt cx="0" cy="0"/>
        </a:xfrm>
      </p:grpSpPr>
      <p:pic>
        <p:nvPicPr>
          <p:cNvPr id="179" name="Google Shape;179;p38"/>
          <p:cNvPicPr preferRelativeResize="0"/>
          <p:nvPr/>
        </p:nvPicPr>
        <p:blipFill rotWithShape="1">
          <a:blip r:embed="rId2">
            <a:alphaModFix/>
          </a:blip>
          <a:srcRect b="0" l="0" r="0" t="0"/>
          <a:stretch/>
        </p:blipFill>
        <p:spPr>
          <a:xfrm>
            <a:off x="-5" y="0"/>
            <a:ext cx="9143988" cy="5143500"/>
          </a:xfrm>
          <a:prstGeom prst="rect">
            <a:avLst/>
          </a:prstGeom>
          <a:noFill/>
          <a:ln>
            <a:noFill/>
          </a:ln>
        </p:spPr>
      </p:pic>
      <p:sp>
        <p:nvSpPr>
          <p:cNvPr id="180" name="Google Shape;180;p38"/>
          <p:cNvSpPr/>
          <p:nvPr/>
        </p:nvSpPr>
        <p:spPr>
          <a:xfrm>
            <a:off x="-75" y="0"/>
            <a:ext cx="9144000" cy="5143500"/>
          </a:xfrm>
          <a:prstGeom prst="rect">
            <a:avLst/>
          </a:prstGeom>
          <a:solidFill>
            <a:srgbClr val="000000">
              <a:alpha val="5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8"/>
          <p:cNvSpPr txBox="1"/>
          <p:nvPr>
            <p:ph type="ctrTitle"/>
          </p:nvPr>
        </p:nvSpPr>
        <p:spPr>
          <a:xfrm>
            <a:off x="3586975" y="2313125"/>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182" name="Google Shape;182;p38"/>
          <p:cNvSpPr txBox="1"/>
          <p:nvPr>
            <p:ph idx="1" type="subTitle"/>
          </p:nvPr>
        </p:nvSpPr>
        <p:spPr>
          <a:xfrm>
            <a:off x="3586975" y="2697394"/>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183" name="Google Shape;183;p38"/>
          <p:cNvPicPr preferRelativeResize="0"/>
          <p:nvPr/>
        </p:nvPicPr>
        <p:blipFill rotWithShape="1">
          <a:blip r:embed="rId3">
            <a:alphaModFix/>
          </a:blip>
          <a:srcRect b="0" l="0" r="0" t="0"/>
          <a:stretch/>
        </p:blipFill>
        <p:spPr>
          <a:xfrm>
            <a:off x="1174601" y="2073116"/>
            <a:ext cx="1553752" cy="1121925"/>
          </a:xfrm>
          <a:prstGeom prst="rect">
            <a:avLst/>
          </a:prstGeom>
          <a:noFill/>
          <a:ln>
            <a:noFill/>
          </a:ln>
        </p:spPr>
      </p:pic>
      <p:cxnSp>
        <p:nvCxnSpPr>
          <p:cNvPr id="184" name="Google Shape;184;p38"/>
          <p:cNvCxnSpPr/>
          <p:nvPr/>
        </p:nvCxnSpPr>
        <p:spPr>
          <a:xfrm>
            <a:off x="3243150" y="2197775"/>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p:cSld name="CUSTOM_2">
    <p:spTree>
      <p:nvGrpSpPr>
        <p:cNvPr id="185" name="Shape 185"/>
        <p:cNvGrpSpPr/>
        <p:nvPr/>
      </p:nvGrpSpPr>
      <p:grpSpPr>
        <a:xfrm>
          <a:off x="0" y="0"/>
          <a:ext cx="0" cy="0"/>
          <a:chOff x="0" y="0"/>
          <a:chExt cx="0" cy="0"/>
        </a:xfrm>
      </p:grpSpPr>
      <p:sp>
        <p:nvSpPr>
          <p:cNvPr id="186" name="Google Shape;186;p39"/>
          <p:cNvSpPr/>
          <p:nvPr/>
        </p:nvSpPr>
        <p:spPr>
          <a:xfrm>
            <a:off x="-75" y="-1125"/>
            <a:ext cx="9314700" cy="51963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7" name="Google Shape;187;p39"/>
          <p:cNvSpPr/>
          <p:nvPr/>
        </p:nvSpPr>
        <p:spPr>
          <a:xfrm>
            <a:off x="-75" y="2095375"/>
            <a:ext cx="9144000" cy="1719000"/>
          </a:xfrm>
          <a:prstGeom prst="rect">
            <a:avLst/>
          </a:prstGeom>
          <a:solidFill>
            <a:srgbClr val="FFFFFF">
              <a:alpha val="3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9"/>
          <p:cNvSpPr txBox="1"/>
          <p:nvPr>
            <p:ph type="ctrTitle"/>
          </p:nvPr>
        </p:nvSpPr>
        <p:spPr>
          <a:xfrm>
            <a:off x="3101750" y="2541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189" name="Google Shape;189;p39"/>
          <p:cNvSpPr txBox="1"/>
          <p:nvPr>
            <p:ph idx="1" type="subTitle"/>
          </p:nvPr>
        </p:nvSpPr>
        <p:spPr>
          <a:xfrm>
            <a:off x="3101750" y="2925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pic>
        <p:nvPicPr>
          <p:cNvPr id="190" name="Google Shape;190;p39"/>
          <p:cNvPicPr preferRelativeResize="0"/>
          <p:nvPr/>
        </p:nvPicPr>
        <p:blipFill rotWithShape="1">
          <a:blip r:embed="rId2">
            <a:alphaModFix/>
          </a:blip>
          <a:srcRect b="0" l="0" r="0" t="0"/>
          <a:stretch/>
        </p:blipFill>
        <p:spPr>
          <a:xfrm rot="5400000">
            <a:off x="1134374" y="2523550"/>
            <a:ext cx="1699452" cy="862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1">
  <p:cSld name="CUSTOM_2_1">
    <p:spTree>
      <p:nvGrpSpPr>
        <p:cNvPr id="191" name="Shape 191"/>
        <p:cNvGrpSpPr/>
        <p:nvPr/>
      </p:nvGrpSpPr>
      <p:grpSpPr>
        <a:xfrm>
          <a:off x="0" y="0"/>
          <a:ext cx="0" cy="0"/>
          <a:chOff x="0" y="0"/>
          <a:chExt cx="0" cy="0"/>
        </a:xfrm>
      </p:grpSpPr>
      <p:sp>
        <p:nvSpPr>
          <p:cNvPr id="192" name="Google Shape;192;p40"/>
          <p:cNvSpPr txBox="1"/>
          <p:nvPr>
            <p:ph type="ctrTitle"/>
          </p:nvPr>
        </p:nvSpPr>
        <p:spPr>
          <a:xfrm>
            <a:off x="3586975" y="2372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193" name="Google Shape;193;p40"/>
          <p:cNvSpPr txBox="1"/>
          <p:nvPr>
            <p:ph idx="1" type="subTitle"/>
          </p:nvPr>
        </p:nvSpPr>
        <p:spPr>
          <a:xfrm>
            <a:off x="3586975" y="2756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cxnSp>
        <p:nvCxnSpPr>
          <p:cNvPr id="194" name="Google Shape;194;p40"/>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pic>
        <p:nvPicPr>
          <p:cNvPr id="195" name="Google Shape;195;p40"/>
          <p:cNvPicPr preferRelativeResize="0"/>
          <p:nvPr/>
        </p:nvPicPr>
        <p:blipFill rotWithShape="1">
          <a:blip r:embed="rId2">
            <a:alphaModFix/>
          </a:blip>
          <a:srcRect b="0" l="0" r="0" t="0"/>
          <a:stretch/>
        </p:blipFill>
        <p:spPr>
          <a:xfrm>
            <a:off x="1265875" y="2135450"/>
            <a:ext cx="1557027" cy="1124300"/>
          </a:xfrm>
          <a:prstGeom prst="rect">
            <a:avLst/>
          </a:prstGeom>
          <a:noFill/>
          <a:ln>
            <a:noFill/>
          </a:ln>
        </p:spPr>
      </p:pic>
      <p:cxnSp>
        <p:nvCxnSpPr>
          <p:cNvPr id="196" name="Google Shape;196;p40"/>
          <p:cNvCxnSpPr/>
          <p:nvPr/>
        </p:nvCxnSpPr>
        <p:spPr>
          <a:xfrm>
            <a:off x="3308200" y="2349200"/>
            <a:ext cx="0" cy="827100"/>
          </a:xfrm>
          <a:prstGeom prst="straightConnector1">
            <a:avLst/>
          </a:prstGeom>
          <a:noFill/>
          <a:ln cap="flat" cmpd="sng" w="9525">
            <a:solidFill>
              <a:srgbClr val="595959"/>
            </a:solidFill>
            <a:prstDash val="solid"/>
            <a:round/>
            <a:headEnd len="sm" w="sm" type="none"/>
            <a:tailEnd len="sm" w="sm" type="none"/>
          </a:ln>
        </p:spPr>
      </p:cxnSp>
      <p:sp>
        <p:nvSpPr>
          <p:cNvPr id="197" name="Google Shape;197;p40"/>
          <p:cNvSpPr/>
          <p:nvPr/>
        </p:nvSpPr>
        <p:spPr>
          <a:xfrm>
            <a:off x="-75" y="-125"/>
            <a:ext cx="9144000" cy="5143500"/>
          </a:xfrm>
          <a:prstGeom prst="rect">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
          <p:cNvSpPr/>
          <p:nvPr/>
        </p:nvSpPr>
        <p:spPr>
          <a:xfrm>
            <a:off x="-75" y="1754450"/>
            <a:ext cx="9144000" cy="1719000"/>
          </a:xfrm>
          <a:prstGeom prst="rect">
            <a:avLst/>
          </a:prstGeom>
          <a:solidFill>
            <a:srgbClr val="FFFFFF">
              <a:alpha val="364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40"/>
          <p:cNvPicPr preferRelativeResize="0"/>
          <p:nvPr/>
        </p:nvPicPr>
        <p:blipFill rotWithShape="1">
          <a:blip r:embed="rId2">
            <a:alphaModFix/>
          </a:blip>
          <a:srcRect b="0" l="0" r="0" t="0"/>
          <a:stretch/>
        </p:blipFill>
        <p:spPr>
          <a:xfrm>
            <a:off x="677200" y="1958850"/>
            <a:ext cx="1814501" cy="131019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200" name="Shape 200"/>
        <p:cNvGrpSpPr/>
        <p:nvPr/>
      </p:nvGrpSpPr>
      <p:grpSpPr>
        <a:xfrm>
          <a:off x="0" y="0"/>
          <a:ext cx="0" cy="0"/>
          <a:chOff x="0" y="0"/>
          <a:chExt cx="0" cy="0"/>
        </a:xfrm>
      </p:grpSpPr>
      <p:sp>
        <p:nvSpPr>
          <p:cNvPr id="201" name="Google Shape;201;p41"/>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02" name="Google Shape;202;p41"/>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3" name="Google Shape;203;p41"/>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204" name="Google Shape;204;p41"/>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205" name="Google Shape;205;p41"/>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206" name="Shape 206"/>
        <p:cNvGrpSpPr/>
        <p:nvPr/>
      </p:nvGrpSpPr>
      <p:grpSpPr>
        <a:xfrm>
          <a:off x="0" y="0"/>
          <a:ext cx="0" cy="0"/>
          <a:chOff x="0" y="0"/>
          <a:chExt cx="0" cy="0"/>
        </a:xfrm>
      </p:grpSpPr>
      <p:sp>
        <p:nvSpPr>
          <p:cNvPr id="207" name="Google Shape;207;p42"/>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08" name="Google Shape;208;p42"/>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 name="Google Shape;209;p42"/>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210" name="Google Shape;210;p42"/>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211" name="Google Shape;211;p42"/>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212" name="Shape 212"/>
        <p:cNvGrpSpPr/>
        <p:nvPr/>
      </p:nvGrpSpPr>
      <p:grpSpPr>
        <a:xfrm>
          <a:off x="0" y="0"/>
          <a:ext cx="0" cy="0"/>
          <a:chOff x="0" y="0"/>
          <a:chExt cx="0" cy="0"/>
        </a:xfrm>
      </p:grpSpPr>
      <p:sp>
        <p:nvSpPr>
          <p:cNvPr id="213" name="Google Shape;213;p43"/>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_1">
    <p:spTree>
      <p:nvGrpSpPr>
        <p:cNvPr id="214" name="Shape 214"/>
        <p:cNvGrpSpPr/>
        <p:nvPr/>
      </p:nvGrpSpPr>
      <p:grpSpPr>
        <a:xfrm>
          <a:off x="0" y="0"/>
          <a:ext cx="0" cy="0"/>
          <a:chOff x="0" y="0"/>
          <a:chExt cx="0" cy="0"/>
        </a:xfrm>
      </p:grpSpPr>
      <p:pic>
        <p:nvPicPr>
          <p:cNvPr id="215" name="Google Shape;215;p44"/>
          <p:cNvPicPr preferRelativeResize="0"/>
          <p:nvPr/>
        </p:nvPicPr>
        <p:blipFill rotWithShape="1">
          <a:blip r:embed="rId2">
            <a:alphaModFix/>
          </a:blip>
          <a:srcRect b="0" l="0" r="0" t="0"/>
          <a:stretch/>
        </p:blipFill>
        <p:spPr>
          <a:xfrm>
            <a:off x="3"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_1">
    <p:spTree>
      <p:nvGrpSpPr>
        <p:cNvPr id="216" name="Shape 216"/>
        <p:cNvGrpSpPr/>
        <p:nvPr/>
      </p:nvGrpSpPr>
      <p:grpSpPr>
        <a:xfrm>
          <a:off x="0" y="0"/>
          <a:ext cx="0" cy="0"/>
          <a:chOff x="0" y="0"/>
          <a:chExt cx="0" cy="0"/>
        </a:xfrm>
      </p:grpSpPr>
      <p:sp>
        <p:nvSpPr>
          <p:cNvPr id="217" name="Google Shape;217;p45"/>
          <p:cNvSpPr/>
          <p:nvPr/>
        </p:nvSpPr>
        <p:spPr>
          <a:xfrm flipH="1">
            <a:off x="-7875" y="0"/>
            <a:ext cx="33900" cy="586800"/>
          </a:xfrm>
          <a:prstGeom prst="rect">
            <a:avLst/>
          </a:prstGeom>
          <a:solidFill>
            <a:srgbClr val="3336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63A"/>
              </a:solidFill>
              <a:latin typeface="Arial"/>
              <a:ea typeface="Arial"/>
              <a:cs typeface="Arial"/>
              <a:sym typeface="Arial"/>
            </a:endParaRPr>
          </a:p>
        </p:txBody>
      </p:sp>
      <p:pic>
        <p:nvPicPr>
          <p:cNvPr id="218" name="Google Shape;218;p45"/>
          <p:cNvPicPr preferRelativeResize="0"/>
          <p:nvPr/>
        </p:nvPicPr>
        <p:blipFill rotWithShape="1">
          <a:blip r:embed="rId2">
            <a:alphaModFix/>
          </a:blip>
          <a:srcRect b="0" l="0" r="0" t="0"/>
          <a:stretch/>
        </p:blipFill>
        <p:spPr>
          <a:xfrm>
            <a:off x="-7875" y="478175"/>
            <a:ext cx="9151869" cy="4665326"/>
          </a:xfrm>
          <a:prstGeom prst="rect">
            <a:avLst/>
          </a:prstGeom>
          <a:noFill/>
          <a:ln>
            <a:noFill/>
          </a:ln>
        </p:spPr>
      </p:pic>
      <p:sp>
        <p:nvSpPr>
          <p:cNvPr id="219" name="Google Shape;219;p45"/>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20" name="Google Shape;220;p45"/>
          <p:cNvPicPr preferRelativeResize="0"/>
          <p:nvPr/>
        </p:nvPicPr>
        <p:blipFill rotWithShape="1">
          <a:blip r:embed="rId3">
            <a:alphaModFix/>
          </a:blip>
          <a:srcRect b="0" l="0" r="0" t="0"/>
          <a:stretch/>
        </p:blipFill>
        <p:spPr>
          <a:xfrm>
            <a:off x="8644500" y="137775"/>
            <a:ext cx="371426" cy="1885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21" name="Shape 221"/>
        <p:cNvGrpSpPr/>
        <p:nvPr/>
      </p:nvGrpSpPr>
      <p:grpSpPr>
        <a:xfrm>
          <a:off x="0" y="0"/>
          <a:ext cx="0" cy="0"/>
          <a:chOff x="0" y="0"/>
          <a:chExt cx="0" cy="0"/>
        </a:xfrm>
      </p:grpSpPr>
      <p:sp>
        <p:nvSpPr>
          <p:cNvPr id="222" name="Google Shape;222;p46"/>
          <p:cNvSpPr txBox="1"/>
          <p:nvPr>
            <p:ph idx="12" type="sldNum"/>
          </p:nvPr>
        </p:nvSpPr>
        <p:spPr>
          <a:xfrm>
            <a:off x="8523541" y="4695623"/>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46"/>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224" name="Google Shape;224;p46"/>
          <p:cNvPicPr preferRelativeResize="0"/>
          <p:nvPr/>
        </p:nvPicPr>
        <p:blipFill rotWithShape="1">
          <a:blip r:embed="rId2">
            <a:alphaModFix/>
          </a:blip>
          <a:srcRect b="0" l="0" r="0" t="0"/>
          <a:stretch/>
        </p:blipFill>
        <p:spPr>
          <a:xfrm>
            <a:off x="3485275" y="1834625"/>
            <a:ext cx="2039550" cy="14832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 Layout 1 1 1">
    <p:spTree>
      <p:nvGrpSpPr>
        <p:cNvPr id="231" name="Shape 231"/>
        <p:cNvGrpSpPr/>
        <p:nvPr/>
      </p:nvGrpSpPr>
      <p:grpSpPr>
        <a:xfrm>
          <a:off x="0" y="0"/>
          <a:ext cx="0" cy="0"/>
          <a:chOff x="0" y="0"/>
          <a:chExt cx="0" cy="0"/>
        </a:xfrm>
      </p:grpSpPr>
      <p:sp>
        <p:nvSpPr>
          <p:cNvPr id="232" name="Google Shape;232;p48"/>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33" name="Google Shape;233;p48"/>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234" name="Google Shape;234;p48"/>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8"/>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6" name="Shape 236"/>
        <p:cNvGrpSpPr/>
        <p:nvPr/>
      </p:nvGrpSpPr>
      <p:grpSpPr>
        <a:xfrm>
          <a:off x="0" y="0"/>
          <a:ext cx="0" cy="0"/>
          <a:chOff x="0" y="0"/>
          <a:chExt cx="0" cy="0"/>
        </a:xfrm>
      </p:grpSpPr>
      <p:sp>
        <p:nvSpPr>
          <p:cNvPr id="237" name="Google Shape;237;p49"/>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38" name="Google Shape;238;p49"/>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49"/>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240" name="Google Shape;240;p49"/>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241" name="Shape 241"/>
        <p:cNvGrpSpPr/>
        <p:nvPr/>
      </p:nvGrpSpPr>
      <p:grpSpPr>
        <a:xfrm>
          <a:off x="0" y="0"/>
          <a:ext cx="0" cy="0"/>
          <a:chOff x="0" y="0"/>
          <a:chExt cx="0" cy="0"/>
        </a:xfrm>
      </p:grpSpPr>
      <p:sp>
        <p:nvSpPr>
          <p:cNvPr id="242" name="Google Shape;242;p50"/>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243" name="Shape 243"/>
        <p:cNvGrpSpPr/>
        <p:nvPr/>
      </p:nvGrpSpPr>
      <p:grpSpPr>
        <a:xfrm>
          <a:off x="0" y="0"/>
          <a:ext cx="0" cy="0"/>
          <a:chOff x="0" y="0"/>
          <a:chExt cx="0" cy="0"/>
        </a:xfrm>
      </p:grpSpPr>
      <p:sp>
        <p:nvSpPr>
          <p:cNvPr id="244" name="Google Shape;244;p51"/>
          <p:cNvSpPr/>
          <p:nvPr/>
        </p:nvSpPr>
        <p:spPr>
          <a:xfrm>
            <a:off x="111829" y="131139"/>
            <a:ext cx="8911200" cy="4892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245" name="Google Shape;245;p51"/>
          <p:cNvPicPr preferRelativeResize="0"/>
          <p:nvPr/>
        </p:nvPicPr>
        <p:blipFill rotWithShape="1">
          <a:blip r:embed="rId2">
            <a:alphaModFix/>
          </a:blip>
          <a:srcRect b="0" l="0" r="0" t="0"/>
          <a:stretch/>
        </p:blipFill>
        <p:spPr>
          <a:xfrm>
            <a:off x="3485275" y="1531850"/>
            <a:ext cx="2039550" cy="1483299"/>
          </a:xfrm>
          <a:prstGeom prst="rect">
            <a:avLst/>
          </a:prstGeom>
          <a:noFill/>
          <a:ln>
            <a:noFill/>
          </a:ln>
        </p:spPr>
      </p:pic>
      <p:sp>
        <p:nvSpPr>
          <p:cNvPr id="246" name="Google Shape;246;p51"/>
          <p:cNvSpPr txBox="1"/>
          <p:nvPr>
            <p:ph type="ctrTitle"/>
          </p:nvPr>
        </p:nvSpPr>
        <p:spPr>
          <a:xfrm>
            <a:off x="685800" y="3133612"/>
            <a:ext cx="7772400" cy="3966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247" name="Google Shape;247;p51"/>
          <p:cNvSpPr txBox="1"/>
          <p:nvPr>
            <p:ph idx="1" type="subTitle"/>
          </p:nvPr>
        </p:nvSpPr>
        <p:spPr>
          <a:xfrm>
            <a:off x="685800" y="3517875"/>
            <a:ext cx="7772400" cy="396600"/>
          </a:xfrm>
          <a:prstGeom prst="rect">
            <a:avLst/>
          </a:prstGeom>
          <a:noFill/>
          <a:ln>
            <a:noFill/>
          </a:ln>
        </p:spPr>
        <p:txBody>
          <a:bodyPr anchorCtr="0" anchor="t" bIns="91425" lIns="91425" spcFirstLastPara="1" rIns="91425" wrap="square" tIns="91425"/>
          <a:lstStyle>
            <a:lvl1pPr lvl="0" marR="0" rtl="0" algn="ctr">
              <a:lnSpc>
                <a:spcPct val="100000"/>
              </a:lnSpc>
              <a:spcBef>
                <a:spcPts val="64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248" name="Shape 248"/>
        <p:cNvGrpSpPr/>
        <p:nvPr/>
      </p:nvGrpSpPr>
      <p:grpSpPr>
        <a:xfrm>
          <a:off x="0" y="0"/>
          <a:ext cx="0" cy="0"/>
          <a:chOff x="0" y="0"/>
          <a:chExt cx="0" cy="0"/>
        </a:xfrm>
      </p:grpSpPr>
      <p:sp>
        <p:nvSpPr>
          <p:cNvPr id="249" name="Google Shape;249;p52"/>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50" name="Google Shape;250;p52"/>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1" name="Google Shape;251;p52"/>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252" name="Google Shape;252;p52"/>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253" name="Google Shape;253;p52"/>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254" name="Shape 254"/>
        <p:cNvGrpSpPr/>
        <p:nvPr/>
      </p:nvGrpSpPr>
      <p:grpSpPr>
        <a:xfrm>
          <a:off x="0" y="0"/>
          <a:ext cx="0" cy="0"/>
          <a:chOff x="0" y="0"/>
          <a:chExt cx="0" cy="0"/>
        </a:xfrm>
      </p:grpSpPr>
      <p:sp>
        <p:nvSpPr>
          <p:cNvPr id="255" name="Google Shape;255;p53"/>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256" name="Google Shape;256;p53"/>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7" name="Google Shape;257;p53"/>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258" name="Google Shape;258;p53"/>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259" name="Google Shape;259;p53"/>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60" name="Shape 260"/>
        <p:cNvGrpSpPr/>
        <p:nvPr/>
      </p:nvGrpSpPr>
      <p:grpSpPr>
        <a:xfrm>
          <a:off x="0" y="0"/>
          <a:ext cx="0" cy="0"/>
          <a:chOff x="0" y="0"/>
          <a:chExt cx="0" cy="0"/>
        </a:xfrm>
      </p:grpSpPr>
      <p:sp>
        <p:nvSpPr>
          <p:cNvPr id="261" name="Google Shape;261;p54"/>
          <p:cNvSpPr txBox="1"/>
          <p:nvPr>
            <p:ph idx="12" type="sldNum"/>
          </p:nvPr>
        </p:nvSpPr>
        <p:spPr>
          <a:xfrm>
            <a:off x="8523541" y="4695623"/>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54"/>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263" name="Google Shape;263;p54"/>
          <p:cNvPicPr preferRelativeResize="0"/>
          <p:nvPr/>
        </p:nvPicPr>
        <p:blipFill rotWithShape="1">
          <a:blip r:embed="rId2">
            <a:alphaModFix/>
          </a:blip>
          <a:srcRect b="0" l="0" r="0" t="0"/>
          <a:stretch/>
        </p:blipFill>
        <p:spPr>
          <a:xfrm>
            <a:off x="3485275" y="1834625"/>
            <a:ext cx="2039550" cy="1483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_1_1_1_1">
    <p:spTree>
      <p:nvGrpSpPr>
        <p:cNvPr id="270" name="Shape 270"/>
        <p:cNvGrpSpPr/>
        <p:nvPr/>
      </p:nvGrpSpPr>
      <p:grpSpPr>
        <a:xfrm>
          <a:off x="0" y="0"/>
          <a:ext cx="0" cy="0"/>
          <a:chOff x="0" y="0"/>
          <a:chExt cx="0" cy="0"/>
        </a:xfrm>
      </p:grpSpPr>
      <p:sp>
        <p:nvSpPr>
          <p:cNvPr id="271" name="Google Shape;271;p5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272" name="Google Shape;272;p56"/>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273" name="Google Shape;273;p56"/>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6"/>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275" name="Shape 275"/>
        <p:cNvGrpSpPr/>
        <p:nvPr/>
      </p:nvGrpSpPr>
      <p:grpSpPr>
        <a:xfrm>
          <a:off x="0" y="0"/>
          <a:ext cx="0" cy="0"/>
          <a:chOff x="0" y="0"/>
          <a:chExt cx="0" cy="0"/>
        </a:xfrm>
      </p:grpSpPr>
      <p:pic>
        <p:nvPicPr>
          <p:cNvPr id="276" name="Google Shape;276;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7" name="Google Shape;277;p57"/>
          <p:cNvSpPr txBox="1"/>
          <p:nvPr>
            <p:ph type="ctrTitle"/>
          </p:nvPr>
        </p:nvSpPr>
        <p:spPr>
          <a:xfrm>
            <a:off x="3586975" y="2250800"/>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278" name="Google Shape;278;p57"/>
          <p:cNvSpPr txBox="1"/>
          <p:nvPr>
            <p:ph idx="1" type="subTitle"/>
          </p:nvPr>
        </p:nvSpPr>
        <p:spPr>
          <a:xfrm>
            <a:off x="3586975" y="2635069"/>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279" name="Google Shape;279;p57"/>
          <p:cNvPicPr preferRelativeResize="0"/>
          <p:nvPr/>
        </p:nvPicPr>
        <p:blipFill rotWithShape="1">
          <a:blip r:embed="rId3">
            <a:alphaModFix/>
          </a:blip>
          <a:srcRect b="0" l="0" r="0" t="0"/>
          <a:stretch/>
        </p:blipFill>
        <p:spPr>
          <a:xfrm>
            <a:off x="1174601" y="2010791"/>
            <a:ext cx="1553752" cy="1121925"/>
          </a:xfrm>
          <a:prstGeom prst="rect">
            <a:avLst/>
          </a:prstGeom>
          <a:noFill/>
          <a:ln>
            <a:noFill/>
          </a:ln>
        </p:spPr>
      </p:pic>
      <p:cxnSp>
        <p:nvCxnSpPr>
          <p:cNvPr id="280" name="Google Shape;280;p57"/>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2">
  <p:cSld name="CUSTOM_3">
    <p:spTree>
      <p:nvGrpSpPr>
        <p:cNvPr id="281" name="Shape 281"/>
        <p:cNvGrpSpPr/>
        <p:nvPr/>
      </p:nvGrpSpPr>
      <p:grpSpPr>
        <a:xfrm>
          <a:off x="0" y="0"/>
          <a:ext cx="0" cy="0"/>
          <a:chOff x="0" y="0"/>
          <a:chExt cx="0" cy="0"/>
        </a:xfrm>
      </p:grpSpPr>
      <p:pic>
        <p:nvPicPr>
          <p:cNvPr id="282" name="Google Shape;282;p58"/>
          <p:cNvPicPr preferRelativeResize="0"/>
          <p:nvPr/>
        </p:nvPicPr>
        <p:blipFill rotWithShape="1">
          <a:blip r:embed="rId2">
            <a:alphaModFix/>
          </a:blip>
          <a:srcRect b="0" l="0" r="0" t="0"/>
          <a:stretch/>
        </p:blipFill>
        <p:spPr>
          <a:xfrm>
            <a:off x="-5" y="0"/>
            <a:ext cx="9143988" cy="5143500"/>
          </a:xfrm>
          <a:prstGeom prst="rect">
            <a:avLst/>
          </a:prstGeom>
          <a:noFill/>
          <a:ln>
            <a:noFill/>
          </a:ln>
        </p:spPr>
      </p:pic>
      <p:sp>
        <p:nvSpPr>
          <p:cNvPr id="283" name="Google Shape;283;p58"/>
          <p:cNvSpPr/>
          <p:nvPr/>
        </p:nvSpPr>
        <p:spPr>
          <a:xfrm>
            <a:off x="-75" y="0"/>
            <a:ext cx="9144000" cy="5143500"/>
          </a:xfrm>
          <a:prstGeom prst="rect">
            <a:avLst/>
          </a:prstGeom>
          <a:solidFill>
            <a:srgbClr val="000000">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8"/>
          <p:cNvSpPr txBox="1"/>
          <p:nvPr>
            <p:ph type="ctrTitle"/>
          </p:nvPr>
        </p:nvSpPr>
        <p:spPr>
          <a:xfrm>
            <a:off x="3586975" y="2313125"/>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285" name="Google Shape;285;p58"/>
          <p:cNvSpPr txBox="1"/>
          <p:nvPr>
            <p:ph idx="1" type="subTitle"/>
          </p:nvPr>
        </p:nvSpPr>
        <p:spPr>
          <a:xfrm>
            <a:off x="3586975" y="2697394"/>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286" name="Google Shape;286;p58"/>
          <p:cNvPicPr preferRelativeResize="0"/>
          <p:nvPr/>
        </p:nvPicPr>
        <p:blipFill rotWithShape="1">
          <a:blip r:embed="rId3">
            <a:alphaModFix/>
          </a:blip>
          <a:srcRect b="0" l="0" r="0" t="0"/>
          <a:stretch/>
        </p:blipFill>
        <p:spPr>
          <a:xfrm>
            <a:off x="1174601" y="2073116"/>
            <a:ext cx="1553752" cy="1121925"/>
          </a:xfrm>
          <a:prstGeom prst="rect">
            <a:avLst/>
          </a:prstGeom>
          <a:noFill/>
          <a:ln>
            <a:noFill/>
          </a:ln>
        </p:spPr>
      </p:pic>
      <p:cxnSp>
        <p:nvCxnSpPr>
          <p:cNvPr id="287" name="Google Shape;287;p58"/>
          <p:cNvCxnSpPr/>
          <p:nvPr/>
        </p:nvCxnSpPr>
        <p:spPr>
          <a:xfrm>
            <a:off x="3243150" y="2197775"/>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p:cSld name="CUSTOM_2">
    <p:spTree>
      <p:nvGrpSpPr>
        <p:cNvPr id="288" name="Shape 288"/>
        <p:cNvGrpSpPr/>
        <p:nvPr/>
      </p:nvGrpSpPr>
      <p:grpSpPr>
        <a:xfrm>
          <a:off x="0" y="0"/>
          <a:ext cx="0" cy="0"/>
          <a:chOff x="0" y="0"/>
          <a:chExt cx="0" cy="0"/>
        </a:xfrm>
      </p:grpSpPr>
      <p:sp>
        <p:nvSpPr>
          <p:cNvPr id="289" name="Google Shape;289;p59"/>
          <p:cNvSpPr/>
          <p:nvPr/>
        </p:nvSpPr>
        <p:spPr>
          <a:xfrm>
            <a:off x="-75" y="-1125"/>
            <a:ext cx="9314700" cy="51963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0" name="Google Shape;290;p59"/>
          <p:cNvSpPr/>
          <p:nvPr/>
        </p:nvSpPr>
        <p:spPr>
          <a:xfrm>
            <a:off x="-75" y="2095375"/>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9"/>
          <p:cNvSpPr txBox="1"/>
          <p:nvPr>
            <p:ph type="ctrTitle"/>
          </p:nvPr>
        </p:nvSpPr>
        <p:spPr>
          <a:xfrm>
            <a:off x="3101750" y="2541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292" name="Google Shape;292;p59"/>
          <p:cNvSpPr txBox="1"/>
          <p:nvPr>
            <p:ph idx="1" type="subTitle"/>
          </p:nvPr>
        </p:nvSpPr>
        <p:spPr>
          <a:xfrm>
            <a:off x="3101750" y="2925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pic>
        <p:nvPicPr>
          <p:cNvPr id="293" name="Google Shape;293;p59"/>
          <p:cNvPicPr preferRelativeResize="0"/>
          <p:nvPr/>
        </p:nvPicPr>
        <p:blipFill rotWithShape="1">
          <a:blip r:embed="rId2">
            <a:alphaModFix/>
          </a:blip>
          <a:srcRect b="0" l="0" r="0" t="0"/>
          <a:stretch/>
        </p:blipFill>
        <p:spPr>
          <a:xfrm rot="5400000">
            <a:off x="1134374" y="2523550"/>
            <a:ext cx="1699452" cy="862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1">
  <p:cSld name="CUSTOM_2_1">
    <p:spTree>
      <p:nvGrpSpPr>
        <p:cNvPr id="294" name="Shape 294"/>
        <p:cNvGrpSpPr/>
        <p:nvPr/>
      </p:nvGrpSpPr>
      <p:grpSpPr>
        <a:xfrm>
          <a:off x="0" y="0"/>
          <a:ext cx="0" cy="0"/>
          <a:chOff x="0" y="0"/>
          <a:chExt cx="0" cy="0"/>
        </a:xfrm>
      </p:grpSpPr>
      <p:sp>
        <p:nvSpPr>
          <p:cNvPr id="295" name="Google Shape;295;p60"/>
          <p:cNvSpPr txBox="1"/>
          <p:nvPr>
            <p:ph type="ctrTitle"/>
          </p:nvPr>
        </p:nvSpPr>
        <p:spPr>
          <a:xfrm>
            <a:off x="3586975" y="2372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296" name="Google Shape;296;p60"/>
          <p:cNvSpPr txBox="1"/>
          <p:nvPr>
            <p:ph idx="1" type="subTitle"/>
          </p:nvPr>
        </p:nvSpPr>
        <p:spPr>
          <a:xfrm>
            <a:off x="3586975" y="2756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cxnSp>
        <p:nvCxnSpPr>
          <p:cNvPr id="297" name="Google Shape;297;p60"/>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pic>
        <p:nvPicPr>
          <p:cNvPr id="298" name="Google Shape;298;p60"/>
          <p:cNvPicPr preferRelativeResize="0"/>
          <p:nvPr/>
        </p:nvPicPr>
        <p:blipFill rotWithShape="1">
          <a:blip r:embed="rId2">
            <a:alphaModFix/>
          </a:blip>
          <a:srcRect b="0" l="0" r="0" t="0"/>
          <a:stretch/>
        </p:blipFill>
        <p:spPr>
          <a:xfrm>
            <a:off x="1265875" y="2135450"/>
            <a:ext cx="1557027" cy="1124300"/>
          </a:xfrm>
          <a:prstGeom prst="rect">
            <a:avLst/>
          </a:prstGeom>
          <a:noFill/>
          <a:ln>
            <a:noFill/>
          </a:ln>
        </p:spPr>
      </p:pic>
      <p:cxnSp>
        <p:nvCxnSpPr>
          <p:cNvPr id="299" name="Google Shape;299;p60"/>
          <p:cNvCxnSpPr/>
          <p:nvPr/>
        </p:nvCxnSpPr>
        <p:spPr>
          <a:xfrm>
            <a:off x="3308200" y="2349200"/>
            <a:ext cx="0" cy="827100"/>
          </a:xfrm>
          <a:prstGeom prst="straightConnector1">
            <a:avLst/>
          </a:prstGeom>
          <a:noFill/>
          <a:ln cap="flat" cmpd="sng" w="9525">
            <a:solidFill>
              <a:srgbClr val="595959"/>
            </a:solidFill>
            <a:prstDash val="solid"/>
            <a:round/>
            <a:headEnd len="sm" w="sm" type="none"/>
            <a:tailEnd len="sm" w="sm" type="none"/>
          </a:ln>
        </p:spPr>
      </p:cxnSp>
      <p:sp>
        <p:nvSpPr>
          <p:cNvPr id="300" name="Google Shape;300;p60"/>
          <p:cNvSpPr/>
          <p:nvPr/>
        </p:nvSpPr>
        <p:spPr>
          <a:xfrm>
            <a:off x="-75" y="-125"/>
            <a:ext cx="9144000" cy="5143500"/>
          </a:xfrm>
          <a:prstGeom prst="rect">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60"/>
          <p:cNvSpPr/>
          <p:nvPr/>
        </p:nvSpPr>
        <p:spPr>
          <a:xfrm>
            <a:off x="-75" y="1754450"/>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60"/>
          <p:cNvPicPr preferRelativeResize="0"/>
          <p:nvPr/>
        </p:nvPicPr>
        <p:blipFill rotWithShape="1">
          <a:blip r:embed="rId2">
            <a:alphaModFix/>
          </a:blip>
          <a:srcRect b="0" l="0" r="0" t="0"/>
          <a:stretch/>
        </p:blipFill>
        <p:spPr>
          <a:xfrm>
            <a:off x="677200" y="1958850"/>
            <a:ext cx="1814501" cy="131019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03" name="Shape 303"/>
        <p:cNvGrpSpPr/>
        <p:nvPr/>
      </p:nvGrpSpPr>
      <p:grpSpPr>
        <a:xfrm>
          <a:off x="0" y="0"/>
          <a:ext cx="0" cy="0"/>
          <a:chOff x="0" y="0"/>
          <a:chExt cx="0" cy="0"/>
        </a:xfrm>
      </p:grpSpPr>
      <p:sp>
        <p:nvSpPr>
          <p:cNvPr id="304" name="Google Shape;304;p61"/>
          <p:cNvSpPr/>
          <p:nvPr/>
        </p:nvSpPr>
        <p:spPr>
          <a:xfrm>
            <a:off x="0" y="-24675"/>
            <a:ext cx="9144000" cy="51681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05" name="Google Shape;305;p61"/>
          <p:cNvSpPr txBox="1"/>
          <p:nvPr>
            <p:ph type="title"/>
          </p:nvPr>
        </p:nvSpPr>
        <p:spPr>
          <a:xfrm>
            <a:off x="-4" y="-39259"/>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png" id="306" name="Google Shape;306;p61"/>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307" name="Shape 307"/>
        <p:cNvGrpSpPr/>
        <p:nvPr/>
      </p:nvGrpSpPr>
      <p:grpSpPr>
        <a:xfrm>
          <a:off x="0" y="0"/>
          <a:ext cx="0" cy="0"/>
          <a:chOff x="0" y="0"/>
          <a:chExt cx="0" cy="0"/>
        </a:xfrm>
      </p:grpSpPr>
      <p:sp>
        <p:nvSpPr>
          <p:cNvPr id="308" name="Google Shape;308;p62"/>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09" name="Google Shape;309;p62"/>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0" name="Google Shape;310;p62"/>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311" name="Google Shape;311;p62"/>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312" name="Google Shape;312;p62"/>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313" name="Shape 313"/>
        <p:cNvGrpSpPr/>
        <p:nvPr/>
      </p:nvGrpSpPr>
      <p:grpSpPr>
        <a:xfrm>
          <a:off x="0" y="0"/>
          <a:ext cx="0" cy="0"/>
          <a:chOff x="0" y="0"/>
          <a:chExt cx="0" cy="0"/>
        </a:xfrm>
      </p:grpSpPr>
      <p:sp>
        <p:nvSpPr>
          <p:cNvPr id="314" name="Google Shape;314;p63"/>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15" name="Google Shape;315;p63"/>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6" name="Google Shape;316;p63"/>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317" name="Google Shape;317;p63"/>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318" name="Google Shape;318;p63"/>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319" name="Shape 319"/>
        <p:cNvGrpSpPr/>
        <p:nvPr/>
      </p:nvGrpSpPr>
      <p:grpSpPr>
        <a:xfrm>
          <a:off x="0" y="0"/>
          <a:ext cx="0" cy="0"/>
          <a:chOff x="0" y="0"/>
          <a:chExt cx="0" cy="0"/>
        </a:xfrm>
      </p:grpSpPr>
      <p:sp>
        <p:nvSpPr>
          <p:cNvPr id="320" name="Google Shape;320;p64"/>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_1">
    <p:spTree>
      <p:nvGrpSpPr>
        <p:cNvPr id="321" name="Shape 321"/>
        <p:cNvGrpSpPr/>
        <p:nvPr/>
      </p:nvGrpSpPr>
      <p:grpSpPr>
        <a:xfrm>
          <a:off x="0" y="0"/>
          <a:ext cx="0" cy="0"/>
          <a:chOff x="0" y="0"/>
          <a:chExt cx="0" cy="0"/>
        </a:xfrm>
      </p:grpSpPr>
      <p:pic>
        <p:nvPicPr>
          <p:cNvPr id="322" name="Google Shape;322;p65"/>
          <p:cNvPicPr preferRelativeResize="0"/>
          <p:nvPr/>
        </p:nvPicPr>
        <p:blipFill rotWithShape="1">
          <a:blip r:embed="rId2">
            <a:alphaModFix/>
          </a:blip>
          <a:srcRect b="0" l="0" r="0" t="0"/>
          <a:stretch/>
        </p:blipFill>
        <p:spPr>
          <a:xfrm>
            <a:off x="3"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_1">
    <p:spTree>
      <p:nvGrpSpPr>
        <p:cNvPr id="323" name="Shape 323"/>
        <p:cNvGrpSpPr/>
        <p:nvPr/>
      </p:nvGrpSpPr>
      <p:grpSpPr>
        <a:xfrm>
          <a:off x="0" y="0"/>
          <a:ext cx="0" cy="0"/>
          <a:chOff x="0" y="0"/>
          <a:chExt cx="0" cy="0"/>
        </a:xfrm>
      </p:grpSpPr>
      <p:sp>
        <p:nvSpPr>
          <p:cNvPr id="324" name="Google Shape;324;p66"/>
          <p:cNvSpPr/>
          <p:nvPr/>
        </p:nvSpPr>
        <p:spPr>
          <a:xfrm flipH="1">
            <a:off x="-7875" y="0"/>
            <a:ext cx="33900" cy="586800"/>
          </a:xfrm>
          <a:prstGeom prst="rect">
            <a:avLst/>
          </a:prstGeom>
          <a:solidFill>
            <a:srgbClr val="3336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63A"/>
              </a:solidFill>
              <a:latin typeface="Arial"/>
              <a:ea typeface="Arial"/>
              <a:cs typeface="Arial"/>
              <a:sym typeface="Arial"/>
            </a:endParaRPr>
          </a:p>
        </p:txBody>
      </p:sp>
      <p:pic>
        <p:nvPicPr>
          <p:cNvPr id="325" name="Google Shape;325;p66"/>
          <p:cNvPicPr preferRelativeResize="0"/>
          <p:nvPr/>
        </p:nvPicPr>
        <p:blipFill rotWithShape="1">
          <a:blip r:embed="rId2">
            <a:alphaModFix/>
          </a:blip>
          <a:srcRect b="0" l="0" r="0" t="0"/>
          <a:stretch/>
        </p:blipFill>
        <p:spPr>
          <a:xfrm>
            <a:off x="-7875" y="478175"/>
            <a:ext cx="9151869" cy="4665326"/>
          </a:xfrm>
          <a:prstGeom prst="rect">
            <a:avLst/>
          </a:prstGeom>
          <a:noFill/>
          <a:ln>
            <a:noFill/>
          </a:ln>
        </p:spPr>
      </p:pic>
      <p:sp>
        <p:nvSpPr>
          <p:cNvPr id="326" name="Google Shape;326;p6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27" name="Google Shape;327;p66"/>
          <p:cNvPicPr preferRelativeResize="0"/>
          <p:nvPr/>
        </p:nvPicPr>
        <p:blipFill rotWithShape="1">
          <a:blip r:embed="rId3">
            <a:alphaModFix/>
          </a:blip>
          <a:srcRect b="0" l="0" r="0" t="0"/>
          <a:stretch/>
        </p:blipFill>
        <p:spPr>
          <a:xfrm>
            <a:off x="8644500" y="137775"/>
            <a:ext cx="371426" cy="18854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8" name="Shape 328"/>
        <p:cNvGrpSpPr/>
        <p:nvPr/>
      </p:nvGrpSpPr>
      <p:grpSpPr>
        <a:xfrm>
          <a:off x="0" y="0"/>
          <a:ext cx="0" cy="0"/>
          <a:chOff x="0" y="0"/>
          <a:chExt cx="0" cy="0"/>
        </a:xfrm>
      </p:grpSpPr>
      <p:sp>
        <p:nvSpPr>
          <p:cNvPr id="329" name="Google Shape;329;p67"/>
          <p:cNvSpPr txBox="1"/>
          <p:nvPr>
            <p:ph idx="12" type="sldNum"/>
          </p:nvPr>
        </p:nvSpPr>
        <p:spPr>
          <a:xfrm>
            <a:off x="8523541" y="4695623"/>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67"/>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331" name="Google Shape;331;p67"/>
          <p:cNvPicPr preferRelativeResize="0"/>
          <p:nvPr/>
        </p:nvPicPr>
        <p:blipFill rotWithShape="1">
          <a:blip r:embed="rId2">
            <a:alphaModFix/>
          </a:blip>
          <a:srcRect b="0" l="0" r="0" t="0"/>
          <a:stretch/>
        </p:blipFill>
        <p:spPr>
          <a:xfrm>
            <a:off x="3485275" y="1834625"/>
            <a:ext cx="2039550" cy="148329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8" name="Shape 338"/>
        <p:cNvGrpSpPr/>
        <p:nvPr/>
      </p:nvGrpSpPr>
      <p:grpSpPr>
        <a:xfrm>
          <a:off x="0" y="0"/>
          <a:ext cx="0" cy="0"/>
          <a:chOff x="0" y="0"/>
          <a:chExt cx="0" cy="0"/>
        </a:xfrm>
      </p:grpSpPr>
      <p:sp>
        <p:nvSpPr>
          <p:cNvPr id="339" name="Google Shape;339;p69"/>
          <p:cNvSpPr txBox="1"/>
          <p:nvPr>
            <p:ph idx="12" type="sldNum"/>
          </p:nvPr>
        </p:nvSpPr>
        <p:spPr>
          <a:xfrm>
            <a:off x="8523541" y="4695623"/>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69"/>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ixar-logo.png" id="341" name="Google Shape;341;p69"/>
          <p:cNvPicPr preferRelativeResize="0"/>
          <p:nvPr/>
        </p:nvPicPr>
        <p:blipFill rotWithShape="1">
          <a:blip r:embed="rId2">
            <a:alphaModFix/>
          </a:blip>
          <a:srcRect b="0" l="0" r="0" t="0"/>
          <a:stretch/>
        </p:blipFill>
        <p:spPr>
          <a:xfrm>
            <a:off x="3485275" y="1834625"/>
            <a:ext cx="2039550" cy="148329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_1_1_1_1">
    <p:spTree>
      <p:nvGrpSpPr>
        <p:cNvPr id="342" name="Shape 342"/>
        <p:cNvGrpSpPr/>
        <p:nvPr/>
      </p:nvGrpSpPr>
      <p:grpSpPr>
        <a:xfrm>
          <a:off x="0" y="0"/>
          <a:ext cx="0" cy="0"/>
          <a:chOff x="0" y="0"/>
          <a:chExt cx="0" cy="0"/>
        </a:xfrm>
      </p:grpSpPr>
      <p:sp>
        <p:nvSpPr>
          <p:cNvPr id="343" name="Google Shape;343;p7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44" name="Google Shape;344;p70"/>
          <p:cNvPicPr preferRelativeResize="0"/>
          <p:nvPr/>
        </p:nvPicPr>
        <p:blipFill rotWithShape="1">
          <a:blip r:embed="rId2">
            <a:alphaModFix/>
          </a:blip>
          <a:srcRect b="0" l="0" r="0" t="0"/>
          <a:stretch/>
        </p:blipFill>
        <p:spPr>
          <a:xfrm>
            <a:off x="8644500" y="137775"/>
            <a:ext cx="371426" cy="188549"/>
          </a:xfrm>
          <a:prstGeom prst="rect">
            <a:avLst/>
          </a:prstGeom>
          <a:noFill/>
          <a:ln>
            <a:noFill/>
          </a:ln>
        </p:spPr>
      </p:pic>
      <p:sp>
        <p:nvSpPr>
          <p:cNvPr id="345" name="Google Shape;345;p70"/>
          <p:cNvSpPr/>
          <p:nvPr/>
        </p:nvSpPr>
        <p:spPr>
          <a:xfrm>
            <a:off x="-25" y="478175"/>
            <a:ext cx="9144000" cy="4665300"/>
          </a:xfrm>
          <a:prstGeom prst="rect">
            <a:avLst/>
          </a:prstGeom>
          <a:solidFill>
            <a:srgbClr val="F9F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0"/>
          <p:cNvSpPr/>
          <p:nvPr/>
        </p:nvSpPr>
        <p:spPr>
          <a:xfrm flipH="1">
            <a:off x="-125" y="0"/>
            <a:ext cx="41700" cy="478200"/>
          </a:xfrm>
          <a:prstGeom prst="rect">
            <a:avLst/>
          </a:prstGeom>
          <a:solidFill>
            <a:srgbClr val="BB29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B2938"/>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47" name="Shape 347"/>
        <p:cNvGrpSpPr/>
        <p:nvPr/>
      </p:nvGrpSpPr>
      <p:grpSpPr>
        <a:xfrm>
          <a:off x="0" y="0"/>
          <a:ext cx="0" cy="0"/>
          <a:chOff x="0" y="0"/>
          <a:chExt cx="0" cy="0"/>
        </a:xfrm>
      </p:grpSpPr>
      <p:sp>
        <p:nvSpPr>
          <p:cNvPr id="348" name="Google Shape;348;p71"/>
          <p:cNvSpPr/>
          <p:nvPr/>
        </p:nvSpPr>
        <p:spPr>
          <a:xfrm>
            <a:off x="0" y="-24675"/>
            <a:ext cx="9144000" cy="51681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49" name="Google Shape;349;p71"/>
          <p:cNvSpPr txBox="1"/>
          <p:nvPr>
            <p:ph type="title"/>
          </p:nvPr>
        </p:nvSpPr>
        <p:spPr>
          <a:xfrm>
            <a:off x="-4" y="-39259"/>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logo.png" id="350" name="Google Shape;350;p71"/>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351" name="Shape 351"/>
        <p:cNvGrpSpPr/>
        <p:nvPr/>
      </p:nvGrpSpPr>
      <p:grpSpPr>
        <a:xfrm>
          <a:off x="0" y="0"/>
          <a:ext cx="0" cy="0"/>
          <a:chOff x="0" y="0"/>
          <a:chExt cx="0" cy="0"/>
        </a:xfrm>
      </p:grpSpPr>
      <p:pic>
        <p:nvPicPr>
          <p:cNvPr id="352" name="Google Shape;352;p7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3" name="Google Shape;353;p72"/>
          <p:cNvSpPr txBox="1"/>
          <p:nvPr>
            <p:ph type="ctrTitle"/>
          </p:nvPr>
        </p:nvSpPr>
        <p:spPr>
          <a:xfrm>
            <a:off x="3586975" y="2250800"/>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354" name="Google Shape;354;p72"/>
          <p:cNvSpPr txBox="1"/>
          <p:nvPr>
            <p:ph idx="1" type="subTitle"/>
          </p:nvPr>
        </p:nvSpPr>
        <p:spPr>
          <a:xfrm>
            <a:off x="3586975" y="2635069"/>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355" name="Google Shape;355;p72"/>
          <p:cNvPicPr preferRelativeResize="0"/>
          <p:nvPr/>
        </p:nvPicPr>
        <p:blipFill rotWithShape="1">
          <a:blip r:embed="rId3">
            <a:alphaModFix/>
          </a:blip>
          <a:srcRect b="0" l="0" r="0" t="0"/>
          <a:stretch/>
        </p:blipFill>
        <p:spPr>
          <a:xfrm>
            <a:off x="1174601" y="2010791"/>
            <a:ext cx="1553752" cy="1121925"/>
          </a:xfrm>
          <a:prstGeom prst="rect">
            <a:avLst/>
          </a:prstGeom>
          <a:noFill/>
          <a:ln>
            <a:noFill/>
          </a:ln>
        </p:spPr>
      </p:pic>
      <p:cxnSp>
        <p:nvCxnSpPr>
          <p:cNvPr id="356" name="Google Shape;356;p72"/>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2">
  <p:cSld name="CUSTOM_3">
    <p:spTree>
      <p:nvGrpSpPr>
        <p:cNvPr id="357"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b="0" l="0" r="0" t="0"/>
          <a:stretch/>
        </p:blipFill>
        <p:spPr>
          <a:xfrm>
            <a:off x="-5" y="0"/>
            <a:ext cx="9143988" cy="5143500"/>
          </a:xfrm>
          <a:prstGeom prst="rect">
            <a:avLst/>
          </a:prstGeom>
          <a:noFill/>
          <a:ln>
            <a:noFill/>
          </a:ln>
        </p:spPr>
      </p:pic>
      <p:sp>
        <p:nvSpPr>
          <p:cNvPr id="359" name="Google Shape;359;p73"/>
          <p:cNvSpPr/>
          <p:nvPr/>
        </p:nvSpPr>
        <p:spPr>
          <a:xfrm>
            <a:off x="-75" y="0"/>
            <a:ext cx="9144000" cy="5143500"/>
          </a:xfrm>
          <a:prstGeom prst="rect">
            <a:avLst/>
          </a:prstGeom>
          <a:solidFill>
            <a:srgbClr val="000000">
              <a:alpha val="5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73"/>
          <p:cNvSpPr txBox="1"/>
          <p:nvPr>
            <p:ph type="ctrTitle"/>
          </p:nvPr>
        </p:nvSpPr>
        <p:spPr>
          <a:xfrm>
            <a:off x="3586975" y="2313125"/>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1pPr>
            <a:lvl2pPr lvl="1"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2pPr>
            <a:lvl3pPr lvl="2"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3pPr>
            <a:lvl4pPr lvl="3"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4pPr>
            <a:lvl5pPr lvl="4"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5pPr>
            <a:lvl6pPr lvl="5"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6pPr>
            <a:lvl7pPr lvl="6"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7pPr>
            <a:lvl8pPr lvl="7"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8pPr>
            <a:lvl9pPr lvl="8" marR="0" rtl="0" algn="l">
              <a:lnSpc>
                <a:spcPct val="100000"/>
              </a:lnSpc>
              <a:spcBef>
                <a:spcPts val="0"/>
              </a:spcBef>
              <a:spcAft>
                <a:spcPts val="0"/>
              </a:spcAft>
              <a:buClr>
                <a:srgbClr val="FFFFFF"/>
              </a:buClr>
              <a:buSzPts val="2400"/>
              <a:buFont typeface="Lato"/>
              <a:buNone/>
              <a:defRPr b="0" i="0" sz="2400" u="none" cap="none" strike="noStrike">
                <a:solidFill>
                  <a:srgbClr val="FFFFFF"/>
                </a:solidFill>
                <a:latin typeface="Lato"/>
                <a:ea typeface="Lato"/>
                <a:cs typeface="Lato"/>
                <a:sym typeface="Lato"/>
              </a:defRPr>
            </a:lvl9pPr>
          </a:lstStyle>
          <a:p/>
        </p:txBody>
      </p:sp>
      <p:sp>
        <p:nvSpPr>
          <p:cNvPr id="361" name="Google Shape;361;p73"/>
          <p:cNvSpPr txBox="1"/>
          <p:nvPr>
            <p:ph idx="1" type="subTitle"/>
          </p:nvPr>
        </p:nvSpPr>
        <p:spPr>
          <a:xfrm>
            <a:off x="3586975" y="2697394"/>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640"/>
              </a:spcBef>
              <a:spcAft>
                <a:spcPts val="0"/>
              </a:spcAft>
              <a:buClr>
                <a:srgbClr val="FFFFFF"/>
              </a:buClr>
              <a:buSzPts val="1800"/>
              <a:buFont typeface="Lato"/>
              <a:buNone/>
              <a:defRPr b="0" i="0" sz="1800" u="none" cap="none" strike="noStrike">
                <a:solidFill>
                  <a:srgbClr val="FFFFFF"/>
                </a:solidFill>
                <a:latin typeface="Lato"/>
                <a:ea typeface="Lato"/>
                <a:cs typeface="Lato"/>
                <a:sym typeface="Lato"/>
              </a:defRPr>
            </a:lvl1pPr>
            <a:lvl2pPr lvl="1" marR="0" rtl="0" algn="l">
              <a:lnSpc>
                <a:spcPct val="100000"/>
              </a:lnSpc>
              <a:spcBef>
                <a:spcPts val="56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40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pic>
        <p:nvPicPr>
          <p:cNvPr id="362" name="Google Shape;362;p73"/>
          <p:cNvPicPr preferRelativeResize="0"/>
          <p:nvPr/>
        </p:nvPicPr>
        <p:blipFill rotWithShape="1">
          <a:blip r:embed="rId3">
            <a:alphaModFix/>
          </a:blip>
          <a:srcRect b="0" l="0" r="0" t="0"/>
          <a:stretch/>
        </p:blipFill>
        <p:spPr>
          <a:xfrm>
            <a:off x="1174601" y="2073116"/>
            <a:ext cx="1553752" cy="1121925"/>
          </a:xfrm>
          <a:prstGeom prst="rect">
            <a:avLst/>
          </a:prstGeom>
          <a:noFill/>
          <a:ln>
            <a:noFill/>
          </a:ln>
        </p:spPr>
      </p:pic>
      <p:cxnSp>
        <p:nvCxnSpPr>
          <p:cNvPr id="363" name="Google Shape;363;p73"/>
          <p:cNvCxnSpPr/>
          <p:nvPr/>
        </p:nvCxnSpPr>
        <p:spPr>
          <a:xfrm>
            <a:off x="3243150" y="2197775"/>
            <a:ext cx="0" cy="10314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p:cSld name="CUSTOM_2">
    <p:spTree>
      <p:nvGrpSpPr>
        <p:cNvPr id="364" name="Shape 364"/>
        <p:cNvGrpSpPr/>
        <p:nvPr/>
      </p:nvGrpSpPr>
      <p:grpSpPr>
        <a:xfrm>
          <a:off x="0" y="0"/>
          <a:ext cx="0" cy="0"/>
          <a:chOff x="0" y="0"/>
          <a:chExt cx="0" cy="0"/>
        </a:xfrm>
      </p:grpSpPr>
      <p:sp>
        <p:nvSpPr>
          <p:cNvPr id="365" name="Google Shape;365;p74"/>
          <p:cNvSpPr/>
          <p:nvPr/>
        </p:nvSpPr>
        <p:spPr>
          <a:xfrm>
            <a:off x="-75" y="-1125"/>
            <a:ext cx="9314700" cy="51963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6" name="Google Shape;366;p74"/>
          <p:cNvSpPr/>
          <p:nvPr/>
        </p:nvSpPr>
        <p:spPr>
          <a:xfrm>
            <a:off x="-75" y="2095375"/>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74"/>
          <p:cNvSpPr txBox="1"/>
          <p:nvPr>
            <p:ph type="ctrTitle"/>
          </p:nvPr>
        </p:nvSpPr>
        <p:spPr>
          <a:xfrm>
            <a:off x="3101750" y="2541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368" name="Google Shape;368;p74"/>
          <p:cNvSpPr txBox="1"/>
          <p:nvPr>
            <p:ph idx="1" type="subTitle"/>
          </p:nvPr>
        </p:nvSpPr>
        <p:spPr>
          <a:xfrm>
            <a:off x="3101750" y="2925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pic>
        <p:nvPicPr>
          <p:cNvPr id="369" name="Google Shape;369;p74"/>
          <p:cNvPicPr preferRelativeResize="0"/>
          <p:nvPr/>
        </p:nvPicPr>
        <p:blipFill rotWithShape="1">
          <a:blip r:embed="rId2">
            <a:alphaModFix/>
          </a:blip>
          <a:srcRect b="0" l="0" r="0" t="0"/>
          <a:stretch/>
        </p:blipFill>
        <p:spPr>
          <a:xfrm rot="5400000">
            <a:off x="1134374" y="2523550"/>
            <a:ext cx="1699452" cy="862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1 1">
  <p:cSld name="CUSTOM_2_1">
    <p:spTree>
      <p:nvGrpSpPr>
        <p:cNvPr id="370" name="Shape 370"/>
        <p:cNvGrpSpPr/>
        <p:nvPr/>
      </p:nvGrpSpPr>
      <p:grpSpPr>
        <a:xfrm>
          <a:off x="0" y="0"/>
          <a:ext cx="0" cy="0"/>
          <a:chOff x="0" y="0"/>
          <a:chExt cx="0" cy="0"/>
        </a:xfrm>
      </p:grpSpPr>
      <p:sp>
        <p:nvSpPr>
          <p:cNvPr id="371" name="Google Shape;371;p75"/>
          <p:cNvSpPr txBox="1"/>
          <p:nvPr>
            <p:ph type="ctrTitle"/>
          </p:nvPr>
        </p:nvSpPr>
        <p:spPr>
          <a:xfrm>
            <a:off x="3586975" y="2372313"/>
            <a:ext cx="4964100" cy="3966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lvl="1"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2pPr>
            <a:lvl3pPr lvl="2"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3pPr>
            <a:lvl4pPr lvl="3"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4pPr>
            <a:lvl5pPr lvl="4"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5pPr>
            <a:lvl6pPr lvl="5"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6pPr>
            <a:lvl7pPr lvl="6"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7pPr>
            <a:lvl8pPr lvl="7"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8pPr>
            <a:lvl9pPr lvl="8" marR="0" rtl="0" algn="l">
              <a:lnSpc>
                <a:spcPct val="100000"/>
              </a:lnSpc>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9pPr>
          </a:lstStyle>
          <a:p/>
        </p:txBody>
      </p:sp>
      <p:sp>
        <p:nvSpPr>
          <p:cNvPr id="372" name="Google Shape;372;p75"/>
          <p:cNvSpPr txBox="1"/>
          <p:nvPr>
            <p:ph idx="1" type="subTitle"/>
          </p:nvPr>
        </p:nvSpPr>
        <p:spPr>
          <a:xfrm>
            <a:off x="3586975" y="2756581"/>
            <a:ext cx="4964100" cy="396600"/>
          </a:xfrm>
          <a:prstGeom prst="rect">
            <a:avLst/>
          </a:prstGeom>
          <a:noFill/>
          <a:ln>
            <a:noFill/>
          </a:ln>
        </p:spPr>
        <p:txBody>
          <a:bodyPr anchorCtr="0" anchor="t" bIns="91425" lIns="91425" spcFirstLastPara="1" rIns="91425" wrap="square" tIns="91425"/>
          <a:lstStyle>
            <a:lvl1pPr lvl="0" marR="0" rtl="0" algn="l">
              <a:lnSpc>
                <a:spcPct val="100000"/>
              </a:lnSpc>
              <a:spcBef>
                <a:spcPts val="1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lvl="1" marR="0" rtl="0" algn="l">
              <a:lnSpc>
                <a:spcPct val="100000"/>
              </a:lnSpc>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lnSpc>
                <a:spcPct val="100000"/>
              </a:lnSpc>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6pPr>
            <a:lvl7pPr lvl="6"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7pPr>
            <a:lvl8pPr lvl="7"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8pPr>
            <a:lvl9pPr lvl="8" marR="0" rtl="0" algn="l">
              <a:lnSpc>
                <a:spcPct val="100000"/>
              </a:lnSpc>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9pPr>
          </a:lstStyle>
          <a:p/>
        </p:txBody>
      </p:sp>
      <p:cxnSp>
        <p:nvCxnSpPr>
          <p:cNvPr id="373" name="Google Shape;373;p75"/>
          <p:cNvCxnSpPr/>
          <p:nvPr/>
        </p:nvCxnSpPr>
        <p:spPr>
          <a:xfrm>
            <a:off x="3243150" y="2135450"/>
            <a:ext cx="0" cy="1031400"/>
          </a:xfrm>
          <a:prstGeom prst="straightConnector1">
            <a:avLst/>
          </a:prstGeom>
          <a:noFill/>
          <a:ln cap="flat" cmpd="sng" w="9525">
            <a:solidFill>
              <a:srgbClr val="FFFFFF"/>
            </a:solidFill>
            <a:prstDash val="solid"/>
            <a:round/>
            <a:headEnd len="sm" w="sm" type="none"/>
            <a:tailEnd len="sm" w="sm" type="none"/>
          </a:ln>
        </p:spPr>
      </p:cxnSp>
      <p:pic>
        <p:nvPicPr>
          <p:cNvPr id="374" name="Google Shape;374;p75"/>
          <p:cNvPicPr preferRelativeResize="0"/>
          <p:nvPr/>
        </p:nvPicPr>
        <p:blipFill rotWithShape="1">
          <a:blip r:embed="rId2">
            <a:alphaModFix/>
          </a:blip>
          <a:srcRect b="0" l="0" r="0" t="0"/>
          <a:stretch/>
        </p:blipFill>
        <p:spPr>
          <a:xfrm>
            <a:off x="1265875" y="2135450"/>
            <a:ext cx="1557027" cy="1124300"/>
          </a:xfrm>
          <a:prstGeom prst="rect">
            <a:avLst/>
          </a:prstGeom>
          <a:noFill/>
          <a:ln>
            <a:noFill/>
          </a:ln>
        </p:spPr>
      </p:pic>
      <p:cxnSp>
        <p:nvCxnSpPr>
          <p:cNvPr id="375" name="Google Shape;375;p75"/>
          <p:cNvCxnSpPr/>
          <p:nvPr/>
        </p:nvCxnSpPr>
        <p:spPr>
          <a:xfrm>
            <a:off x="3308200" y="2349200"/>
            <a:ext cx="0" cy="827100"/>
          </a:xfrm>
          <a:prstGeom prst="straightConnector1">
            <a:avLst/>
          </a:prstGeom>
          <a:noFill/>
          <a:ln cap="flat" cmpd="sng" w="9525">
            <a:solidFill>
              <a:srgbClr val="595959"/>
            </a:solidFill>
            <a:prstDash val="solid"/>
            <a:round/>
            <a:headEnd len="sm" w="sm" type="none"/>
            <a:tailEnd len="sm" w="sm" type="none"/>
          </a:ln>
        </p:spPr>
      </p:cxnSp>
      <p:sp>
        <p:nvSpPr>
          <p:cNvPr id="376" name="Google Shape;376;p75"/>
          <p:cNvSpPr/>
          <p:nvPr/>
        </p:nvSpPr>
        <p:spPr>
          <a:xfrm>
            <a:off x="-75" y="-125"/>
            <a:ext cx="9144000" cy="5143500"/>
          </a:xfrm>
          <a:prstGeom prst="rect">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75"/>
          <p:cNvSpPr/>
          <p:nvPr/>
        </p:nvSpPr>
        <p:spPr>
          <a:xfrm>
            <a:off x="-75" y="1754450"/>
            <a:ext cx="9144000" cy="1719000"/>
          </a:xfrm>
          <a:prstGeom prst="rect">
            <a:avLst/>
          </a:prstGeom>
          <a:solidFill>
            <a:srgbClr val="FFFFFF">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p75"/>
          <p:cNvPicPr preferRelativeResize="0"/>
          <p:nvPr/>
        </p:nvPicPr>
        <p:blipFill rotWithShape="1">
          <a:blip r:embed="rId2">
            <a:alphaModFix/>
          </a:blip>
          <a:srcRect b="0" l="0" r="0" t="0"/>
          <a:stretch/>
        </p:blipFill>
        <p:spPr>
          <a:xfrm>
            <a:off x="677200" y="1958850"/>
            <a:ext cx="1814501" cy="131019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379" name="Shape 379"/>
        <p:cNvGrpSpPr/>
        <p:nvPr/>
      </p:nvGrpSpPr>
      <p:grpSpPr>
        <a:xfrm>
          <a:off x="0" y="0"/>
          <a:ext cx="0" cy="0"/>
          <a:chOff x="0" y="0"/>
          <a:chExt cx="0" cy="0"/>
        </a:xfrm>
      </p:grpSpPr>
      <p:sp>
        <p:nvSpPr>
          <p:cNvPr id="380" name="Google Shape;380;p76"/>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81" name="Google Shape;381;p76"/>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2" name="Google Shape;382;p76"/>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383" name="Google Shape;383;p76"/>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384" name="Google Shape;384;p76"/>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385" name="Shape 385"/>
        <p:cNvGrpSpPr/>
        <p:nvPr/>
      </p:nvGrpSpPr>
      <p:grpSpPr>
        <a:xfrm>
          <a:off x="0" y="0"/>
          <a:ext cx="0" cy="0"/>
          <a:chOff x="0" y="0"/>
          <a:chExt cx="0" cy="0"/>
        </a:xfrm>
      </p:grpSpPr>
      <p:sp>
        <p:nvSpPr>
          <p:cNvPr id="386" name="Google Shape;386;p77"/>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387" name="Google Shape;387;p77"/>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400"/>
              <a:buFont typeface="Arial"/>
              <a:buNone/>
              <a:defRPr b="0" i="0" sz="2000" u="none" cap="none" strike="noStrike">
                <a:solidFill>
                  <a:srgbClr val="C1152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8" name="Google Shape;388;p77"/>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143658"/>
              </a:solidFill>
              <a:latin typeface="Arial"/>
              <a:ea typeface="Arial"/>
              <a:cs typeface="Arial"/>
              <a:sym typeface="Arial"/>
            </a:endParaRPr>
          </a:p>
        </p:txBody>
      </p:sp>
      <p:pic>
        <p:nvPicPr>
          <p:cNvPr descr="logo.png" id="389" name="Google Shape;389;p77"/>
          <p:cNvPicPr preferRelativeResize="0"/>
          <p:nvPr/>
        </p:nvPicPr>
        <p:blipFill rotWithShape="1">
          <a:blip r:embed="rId2">
            <a:alphaModFix/>
          </a:blip>
          <a:srcRect b="0" l="0" r="0" t="0"/>
          <a:stretch/>
        </p:blipFill>
        <p:spPr>
          <a:xfrm>
            <a:off x="8378325" y="3050"/>
            <a:ext cx="591300" cy="591300"/>
          </a:xfrm>
          <a:prstGeom prst="rect">
            <a:avLst/>
          </a:prstGeom>
          <a:noFill/>
          <a:ln>
            <a:noFill/>
          </a:ln>
        </p:spPr>
      </p:pic>
      <p:sp>
        <p:nvSpPr>
          <p:cNvPr id="390" name="Google Shape;390;p77"/>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391" name="Shape 391"/>
        <p:cNvGrpSpPr/>
        <p:nvPr/>
      </p:nvGrpSpPr>
      <p:grpSpPr>
        <a:xfrm>
          <a:off x="0" y="0"/>
          <a:ext cx="0" cy="0"/>
          <a:chOff x="0" y="0"/>
          <a:chExt cx="0" cy="0"/>
        </a:xfrm>
      </p:grpSpPr>
      <p:sp>
        <p:nvSpPr>
          <p:cNvPr id="392" name="Google Shape;392;p78"/>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_1">
    <p:spTree>
      <p:nvGrpSpPr>
        <p:cNvPr id="393" name="Shape 393"/>
        <p:cNvGrpSpPr/>
        <p:nvPr/>
      </p:nvGrpSpPr>
      <p:grpSpPr>
        <a:xfrm>
          <a:off x="0" y="0"/>
          <a:ext cx="0" cy="0"/>
          <a:chOff x="0" y="0"/>
          <a:chExt cx="0" cy="0"/>
        </a:xfrm>
      </p:grpSpPr>
      <p:pic>
        <p:nvPicPr>
          <p:cNvPr id="394" name="Google Shape;394;p79"/>
          <p:cNvPicPr preferRelativeResize="0"/>
          <p:nvPr/>
        </p:nvPicPr>
        <p:blipFill rotWithShape="1">
          <a:blip r:embed="rId2">
            <a:alphaModFix/>
          </a:blip>
          <a:srcRect b="0" l="0" r="0" t="0"/>
          <a:stretch/>
        </p:blipFill>
        <p:spPr>
          <a:xfrm>
            <a:off x="3" y="0"/>
            <a:ext cx="9144000"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_1_1">
    <p:spTree>
      <p:nvGrpSpPr>
        <p:cNvPr id="395" name="Shape 395"/>
        <p:cNvGrpSpPr/>
        <p:nvPr/>
      </p:nvGrpSpPr>
      <p:grpSpPr>
        <a:xfrm>
          <a:off x="0" y="0"/>
          <a:ext cx="0" cy="0"/>
          <a:chOff x="0" y="0"/>
          <a:chExt cx="0" cy="0"/>
        </a:xfrm>
      </p:grpSpPr>
      <p:sp>
        <p:nvSpPr>
          <p:cNvPr id="396" name="Google Shape;396;p80"/>
          <p:cNvSpPr/>
          <p:nvPr/>
        </p:nvSpPr>
        <p:spPr>
          <a:xfrm flipH="1">
            <a:off x="-7875" y="0"/>
            <a:ext cx="33900" cy="586800"/>
          </a:xfrm>
          <a:prstGeom prst="rect">
            <a:avLst/>
          </a:prstGeom>
          <a:solidFill>
            <a:srgbClr val="33363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3363A"/>
              </a:solidFill>
              <a:latin typeface="Arial"/>
              <a:ea typeface="Arial"/>
              <a:cs typeface="Arial"/>
              <a:sym typeface="Arial"/>
            </a:endParaRPr>
          </a:p>
        </p:txBody>
      </p:sp>
      <p:pic>
        <p:nvPicPr>
          <p:cNvPr id="397" name="Google Shape;397;p80"/>
          <p:cNvPicPr preferRelativeResize="0"/>
          <p:nvPr/>
        </p:nvPicPr>
        <p:blipFill rotWithShape="1">
          <a:blip r:embed="rId2">
            <a:alphaModFix/>
          </a:blip>
          <a:srcRect b="0" l="0" r="0" t="0"/>
          <a:stretch/>
        </p:blipFill>
        <p:spPr>
          <a:xfrm>
            <a:off x="-7875" y="478175"/>
            <a:ext cx="9151869" cy="4665326"/>
          </a:xfrm>
          <a:prstGeom prst="rect">
            <a:avLst/>
          </a:prstGeom>
          <a:noFill/>
          <a:ln>
            <a:noFill/>
          </a:ln>
        </p:spPr>
      </p:pic>
      <p:sp>
        <p:nvSpPr>
          <p:cNvPr id="398" name="Google Shape;398;p8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C11521"/>
              </a:buClr>
              <a:buSzPts val="1100"/>
              <a:buFont typeface="Lato"/>
              <a:buNone/>
              <a:defRPr b="0" i="0" sz="1700" u="none" cap="none" strike="noStrike">
                <a:solidFill>
                  <a:srgbClr val="C1152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99" name="Google Shape;399;p80"/>
          <p:cNvPicPr preferRelativeResize="0"/>
          <p:nvPr/>
        </p:nvPicPr>
        <p:blipFill rotWithShape="1">
          <a:blip r:embed="rId3">
            <a:alphaModFix/>
          </a:blip>
          <a:srcRect b="0" l="0" r="0" t="0"/>
          <a:stretch/>
        </p:blipFill>
        <p:spPr>
          <a:xfrm>
            <a:off x="8644500" y="137775"/>
            <a:ext cx="371426" cy="18854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
    <p:spTree>
      <p:nvGrpSpPr>
        <p:cNvPr id="406" name="Shape 406"/>
        <p:cNvGrpSpPr/>
        <p:nvPr/>
      </p:nvGrpSpPr>
      <p:grpSpPr>
        <a:xfrm>
          <a:off x="0" y="0"/>
          <a:ext cx="0" cy="0"/>
          <a:chOff x="0" y="0"/>
          <a:chExt cx="0" cy="0"/>
        </a:xfrm>
      </p:grpSpPr>
      <p:sp>
        <p:nvSpPr>
          <p:cNvPr id="407" name="Google Shape;407;p82"/>
          <p:cNvSpPr/>
          <p:nvPr/>
        </p:nvSpPr>
        <p:spPr>
          <a:xfrm>
            <a:off x="111829" y="131139"/>
            <a:ext cx="8911200" cy="48927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ixar-logo.png" id="408" name="Google Shape;408;p82"/>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409" name="Google Shape;409;p82"/>
          <p:cNvSpPr txBox="1"/>
          <p:nvPr>
            <p:ph type="ctrTitle"/>
          </p:nvPr>
        </p:nvSpPr>
        <p:spPr>
          <a:xfrm>
            <a:off x="685800" y="3133612"/>
            <a:ext cx="7772400" cy="3966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rgbClr val="595959"/>
              </a:buClr>
              <a:buSzPts val="2400"/>
              <a:buFont typeface="Lato"/>
              <a:buNone/>
              <a:defRPr b="0" i="0" sz="2400" u="none" cap="none" strike="noStrike">
                <a:solidFill>
                  <a:srgbClr val="595959"/>
                </a:solidFill>
                <a:latin typeface="Lato"/>
                <a:ea typeface="Lato"/>
                <a:cs typeface="Lato"/>
                <a:sym typeface="Lato"/>
              </a:defRPr>
            </a:lvl1pPr>
            <a:lvl2pPr indent="0" lvl="1"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indent="0" lvl="2"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indent="0" lvl="3"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indent="0" lvl="4"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indent="0" lvl="5"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indent="0" lvl="6"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indent="0" lvl="7"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indent="0" lvl="8"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p:txBody>
      </p:sp>
      <p:sp>
        <p:nvSpPr>
          <p:cNvPr id="410" name="Google Shape;410;p82"/>
          <p:cNvSpPr txBox="1"/>
          <p:nvPr>
            <p:ph idx="1" type="subTitle"/>
          </p:nvPr>
        </p:nvSpPr>
        <p:spPr>
          <a:xfrm>
            <a:off x="685800" y="3517875"/>
            <a:ext cx="7772400" cy="396600"/>
          </a:xfrm>
          <a:prstGeom prst="rect">
            <a:avLst/>
          </a:prstGeom>
          <a:noFill/>
          <a:ln>
            <a:noFill/>
          </a:ln>
        </p:spPr>
        <p:txBody>
          <a:bodyPr anchorCtr="0" anchor="t" bIns="91425" lIns="91425" spcFirstLastPara="1" rIns="91425" wrap="square" tIns="91425"/>
          <a:lstStyle>
            <a:lvl1pPr indent="0" lvl="0" marL="0" marR="0" rtl="0" algn="ctr">
              <a:spcBef>
                <a:spcPts val="700"/>
              </a:spcBef>
              <a:spcAft>
                <a:spcPts val="0"/>
              </a:spcAft>
              <a:buClr>
                <a:srgbClr val="595959"/>
              </a:buClr>
              <a:buSzPts val="1800"/>
              <a:buFont typeface="Lato"/>
              <a:buNone/>
              <a:defRPr b="0" i="0" sz="1800" u="none" cap="none" strike="noStrike">
                <a:solidFill>
                  <a:srgbClr val="595959"/>
                </a:solidFill>
                <a:latin typeface="Lato"/>
                <a:ea typeface="Lato"/>
                <a:cs typeface="Lato"/>
                <a:sym typeface="Lato"/>
              </a:defRPr>
            </a:lvl1pPr>
            <a:lvl2pPr indent="0" lvl="1" marL="457200" marR="0" rtl="0" algn="ctr">
              <a:spcBef>
                <a:spcPts val="500"/>
              </a:spcBef>
              <a:spcAft>
                <a:spcPts val="0"/>
              </a:spcAft>
              <a:buClr>
                <a:srgbClr val="888888"/>
              </a:buClr>
              <a:buSzPts val="2800"/>
              <a:buFont typeface="Arial"/>
              <a:buNone/>
              <a:defRPr b="0" i="0" sz="2800" u="none" cap="none" strike="noStrike">
                <a:solidFill>
                  <a:srgbClr val="888888"/>
                </a:solidFill>
                <a:latin typeface="Arial"/>
                <a:ea typeface="Arial"/>
                <a:cs typeface="Arial"/>
                <a:sym typeface="Arial"/>
              </a:defRPr>
            </a:lvl2pPr>
            <a:lvl3pPr indent="0" lvl="2" marL="914400" marR="0" rtl="0" algn="ctr">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11" name="Shape 411"/>
        <p:cNvGrpSpPr/>
        <p:nvPr/>
      </p:nvGrpSpPr>
      <p:grpSpPr>
        <a:xfrm>
          <a:off x="0" y="0"/>
          <a:ext cx="0" cy="0"/>
          <a:chOff x="0" y="0"/>
          <a:chExt cx="0" cy="0"/>
        </a:xfrm>
      </p:grpSpPr>
      <p:sp>
        <p:nvSpPr>
          <p:cNvPr id="412" name="Google Shape;412;p83"/>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413" name="Google Shape;413;p83"/>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4" name="Google Shape;414;p83"/>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415" name="Google Shape;415;p83"/>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Right - Image on the Left">
  <p:cSld name="Title Only_1">
    <p:spTree>
      <p:nvGrpSpPr>
        <p:cNvPr id="416" name="Shape 416"/>
        <p:cNvGrpSpPr/>
        <p:nvPr/>
      </p:nvGrpSpPr>
      <p:grpSpPr>
        <a:xfrm>
          <a:off x="0" y="0"/>
          <a:ext cx="0" cy="0"/>
          <a:chOff x="0" y="0"/>
          <a:chExt cx="0" cy="0"/>
        </a:xfrm>
      </p:grpSpPr>
      <p:sp>
        <p:nvSpPr>
          <p:cNvPr id="417" name="Google Shape;417;p84"/>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418" name="Google Shape;418;p84"/>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9" name="Google Shape;419;p84"/>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420" name="Google Shape;420;p84"/>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1" name="Google Shape;421;p84"/>
          <p:cNvSpPr/>
          <p:nvPr/>
        </p:nvSpPr>
        <p:spPr>
          <a:xfrm>
            <a:off x="4521425" y="599225"/>
            <a:ext cx="46227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 the Left - Image on the Right">
  <p:cSld name="Title Only_1_1">
    <p:spTree>
      <p:nvGrpSpPr>
        <p:cNvPr id="422" name="Shape 422"/>
        <p:cNvGrpSpPr/>
        <p:nvPr/>
      </p:nvGrpSpPr>
      <p:grpSpPr>
        <a:xfrm>
          <a:off x="0" y="0"/>
          <a:ext cx="0" cy="0"/>
          <a:chOff x="0" y="0"/>
          <a:chExt cx="0" cy="0"/>
        </a:xfrm>
      </p:grpSpPr>
      <p:sp>
        <p:nvSpPr>
          <p:cNvPr id="423" name="Google Shape;423;p85"/>
          <p:cNvSpPr/>
          <p:nvPr/>
        </p:nvSpPr>
        <p:spPr>
          <a:xfrm>
            <a:off x="0" y="594342"/>
            <a:ext cx="9144000" cy="4549200"/>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p:txBody>
      </p:sp>
      <p:sp>
        <p:nvSpPr>
          <p:cNvPr id="424" name="Google Shape;424;p85"/>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C11521"/>
              </a:buClr>
              <a:buSzPts val="1400"/>
              <a:buFont typeface="Lato"/>
              <a:buNone/>
              <a:defRPr b="0" i="0" sz="2000" u="none" cap="none" strike="noStrike">
                <a:solidFill>
                  <a:srgbClr val="C11521"/>
                </a:solidFill>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5" name="Google Shape;425;p85"/>
          <p:cNvSpPr/>
          <p:nvPr/>
        </p:nvSpPr>
        <p:spPr>
          <a:xfrm>
            <a:off x="268940" y="-7470"/>
            <a:ext cx="1098300" cy="48000"/>
          </a:xfrm>
          <a:prstGeom prst="rect">
            <a:avLst/>
          </a:prstGeom>
          <a:solidFill>
            <a:srgbClr val="C1152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143658"/>
              </a:solidFill>
              <a:latin typeface="Arial"/>
              <a:ea typeface="Arial"/>
              <a:cs typeface="Arial"/>
              <a:sym typeface="Arial"/>
            </a:endParaRPr>
          </a:p>
        </p:txBody>
      </p:sp>
      <p:pic>
        <p:nvPicPr>
          <p:cNvPr descr="logo.png" id="426" name="Google Shape;426;p85"/>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7" name="Google Shape;427;p85"/>
          <p:cNvSpPr/>
          <p:nvPr/>
        </p:nvSpPr>
        <p:spPr>
          <a:xfrm>
            <a:off x="0" y="599225"/>
            <a:ext cx="4630500" cy="4549200"/>
          </a:xfrm>
          <a:prstGeom prst="rect">
            <a:avLst/>
          </a:pr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_1">
    <p:spTree>
      <p:nvGrpSpPr>
        <p:cNvPr id="428" name="Shape 428"/>
        <p:cNvGrpSpPr/>
        <p:nvPr/>
      </p:nvGrpSpPr>
      <p:grpSpPr>
        <a:xfrm>
          <a:off x="0" y="0"/>
          <a:ext cx="0" cy="0"/>
          <a:chOff x="0" y="0"/>
          <a:chExt cx="0" cy="0"/>
        </a:xfrm>
      </p:grpSpPr>
      <p:sp>
        <p:nvSpPr>
          <p:cNvPr id="429" name="Google Shape;429;p86"/>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30" name="Shape 430"/>
        <p:cNvGrpSpPr/>
        <p:nvPr/>
      </p:nvGrpSpPr>
      <p:grpSpPr>
        <a:xfrm>
          <a:off x="0" y="0"/>
          <a:ext cx="0" cy="0"/>
          <a:chOff x="0" y="0"/>
          <a:chExt cx="0" cy="0"/>
        </a:xfrm>
      </p:grpSpPr>
      <p:sp>
        <p:nvSpPr>
          <p:cNvPr id="431" name="Google Shape;431;p87"/>
          <p:cNvSpPr txBox="1"/>
          <p:nvPr>
            <p:ph idx="12" type="sldNum"/>
          </p:nvPr>
        </p:nvSpPr>
        <p:spPr>
          <a:xfrm>
            <a:off x="8523541" y="4695623"/>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87"/>
          <p:cNvSpPr/>
          <p:nvPr/>
        </p:nvSpPr>
        <p:spPr>
          <a:xfrm>
            <a:off x="62600" y="63175"/>
            <a:ext cx="9009600" cy="5026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ixar-logo.png" id="433" name="Google Shape;433;p87"/>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8.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theme" Target="../theme/theme3.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theme" Target="../theme/theme9.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2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20"/>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7" name="Google Shape;87;p2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8" name="Google Shape;88;p2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9" name="Google Shape;89;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2" name="Shape 152"/>
        <p:cNvGrpSpPr/>
        <p:nvPr/>
      </p:nvGrpSpPr>
      <p:grpSpPr>
        <a:xfrm>
          <a:off x="0" y="0"/>
          <a:ext cx="0" cy="0"/>
          <a:chOff x="0" y="0"/>
          <a:chExt cx="0" cy="0"/>
        </a:xfrm>
      </p:grpSpPr>
      <p:sp>
        <p:nvSpPr>
          <p:cNvPr id="153" name="Google Shape;153;p3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Google Shape;154;p3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5" name="Google Shape;155;p3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6" name="Google Shape;156;p3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7" name="Google Shape;157;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5" name="Shape 225"/>
        <p:cNvGrpSpPr/>
        <p:nvPr/>
      </p:nvGrpSpPr>
      <p:grpSpPr>
        <a:xfrm>
          <a:off x="0" y="0"/>
          <a:ext cx="0" cy="0"/>
          <a:chOff x="0" y="0"/>
          <a:chExt cx="0" cy="0"/>
        </a:xfrm>
      </p:grpSpPr>
      <p:sp>
        <p:nvSpPr>
          <p:cNvPr id="226" name="Google Shape;226;p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47"/>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8" name="Google Shape;228;p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9" name="Google Shape;229;p4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30" name="Google Shape;230;p4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4" name="Shape 264"/>
        <p:cNvGrpSpPr/>
        <p:nvPr/>
      </p:nvGrpSpPr>
      <p:grpSpPr>
        <a:xfrm>
          <a:off x="0" y="0"/>
          <a:ext cx="0" cy="0"/>
          <a:chOff x="0" y="0"/>
          <a:chExt cx="0" cy="0"/>
        </a:xfrm>
      </p:grpSpPr>
      <p:sp>
        <p:nvSpPr>
          <p:cNvPr id="265" name="Google Shape;265;p5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6" name="Google Shape;266;p55"/>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67" name="Google Shape;267;p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8" name="Google Shape;268;p5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69" name="Google Shape;269;p5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2" name="Shape 332"/>
        <p:cNvGrpSpPr/>
        <p:nvPr/>
      </p:nvGrpSpPr>
      <p:grpSpPr>
        <a:xfrm>
          <a:off x="0" y="0"/>
          <a:ext cx="0" cy="0"/>
          <a:chOff x="0" y="0"/>
          <a:chExt cx="0" cy="0"/>
        </a:xfrm>
      </p:grpSpPr>
      <p:sp>
        <p:nvSpPr>
          <p:cNvPr id="333" name="Google Shape;333;p6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4" name="Google Shape;334;p68"/>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35" name="Google Shape;335;p6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6" name="Google Shape;336;p6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7" name="Google Shape;337;p6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0" name="Shape 400"/>
        <p:cNvGrpSpPr/>
        <p:nvPr/>
      </p:nvGrpSpPr>
      <p:grpSpPr>
        <a:xfrm>
          <a:off x="0" y="0"/>
          <a:ext cx="0" cy="0"/>
          <a:chOff x="0" y="0"/>
          <a:chExt cx="0" cy="0"/>
        </a:xfrm>
      </p:grpSpPr>
      <p:sp>
        <p:nvSpPr>
          <p:cNvPr id="401" name="Google Shape;401;p8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0" i="0" sz="44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02" name="Google Shape;402;p81"/>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03" name="Google Shape;403;p8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4" name="Google Shape;404;p8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5" name="Google Shape;405;p8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66.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8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hyperlink" Target="https://github.com/cosmoshackathon/CosmosDBHandsonLab" TargetMode="External"/><Relationship Id="rId5"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2.png"/><Relationship Id="rId13" Type="http://schemas.openxmlformats.org/officeDocument/2006/relationships/image" Target="../media/image34.png"/><Relationship Id="rId12" Type="http://schemas.openxmlformats.org/officeDocument/2006/relationships/image" Target="../media/image36.png"/><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 Id="rId15" Type="http://schemas.openxmlformats.org/officeDocument/2006/relationships/image" Target="../media/image37.png"/><Relationship Id="rId14" Type="http://schemas.openxmlformats.org/officeDocument/2006/relationships/image" Target="../media/image33.png"/><Relationship Id="rId17" Type="http://schemas.openxmlformats.org/officeDocument/2006/relationships/image" Target="../media/image39.png"/><Relationship Id="rId16" Type="http://schemas.openxmlformats.org/officeDocument/2006/relationships/image" Target="../media/image35.png"/><Relationship Id="rId5" Type="http://schemas.openxmlformats.org/officeDocument/2006/relationships/image" Target="../media/image28.png"/><Relationship Id="rId19" Type="http://schemas.openxmlformats.org/officeDocument/2006/relationships/image" Target="../media/image40.png"/><Relationship Id="rId6" Type="http://schemas.openxmlformats.org/officeDocument/2006/relationships/image" Target="../media/image29.png"/><Relationship Id="rId18"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0.xml"/><Relationship Id="rId3"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 Id="rId3" Type="http://schemas.openxmlformats.org/officeDocument/2006/relationships/image" Target="../media/image62.png"/><Relationship Id="rId4" Type="http://schemas.openxmlformats.org/officeDocument/2006/relationships/image" Target="../media/image79.png"/><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86.png"/><Relationship Id="rId13" Type="http://schemas.openxmlformats.org/officeDocument/2006/relationships/image" Target="../media/image91.png"/><Relationship Id="rId12" Type="http://schemas.openxmlformats.org/officeDocument/2006/relationships/image" Target="../media/image92.png"/><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4.png"/><Relationship Id="rId15" Type="http://schemas.openxmlformats.org/officeDocument/2006/relationships/image" Target="../media/image89.png"/><Relationship Id="rId14" Type="http://schemas.openxmlformats.org/officeDocument/2006/relationships/image" Target="../media/image88.png"/><Relationship Id="rId5" Type="http://schemas.openxmlformats.org/officeDocument/2006/relationships/image" Target="../media/image78.png"/><Relationship Id="rId6" Type="http://schemas.openxmlformats.org/officeDocument/2006/relationships/image" Target="../media/image83.png"/><Relationship Id="rId7" Type="http://schemas.openxmlformats.org/officeDocument/2006/relationships/image" Target="../media/image80.png"/><Relationship Id="rId8"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90.png"/><Relationship Id="rId5"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8.xml"/><Relationship Id="rId3"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9.xml"/><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6.png"/><Relationship Id="rId7"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0.xml"/><Relationship Id="rId3"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1.xml"/><Relationship Id="rId3" Type="http://schemas.openxmlformats.org/officeDocument/2006/relationships/image" Target="../media/image1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2.xml"/><Relationship Id="rId3" Type="http://schemas.openxmlformats.org/officeDocument/2006/relationships/image" Target="../media/image1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 Id="rId3" Type="http://schemas.openxmlformats.org/officeDocument/2006/relationships/image" Target="../media/image1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4.xml"/><Relationship Id="rId3" Type="http://schemas.openxmlformats.org/officeDocument/2006/relationships/image" Target="../media/image1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xml"/><Relationship Id="rId3"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6.xml"/><Relationship Id="rId3"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8.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9.xml"/><Relationship Id="rId3" Type="http://schemas.openxmlformats.org/officeDocument/2006/relationships/image" Target="../media/image114.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0.xml"/><Relationship Id="rId3" Type="http://schemas.openxmlformats.org/officeDocument/2006/relationships/image" Target="../media/image114.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20" Type="http://schemas.openxmlformats.org/officeDocument/2006/relationships/image" Target="../media/image107.png"/><Relationship Id="rId11" Type="http://schemas.openxmlformats.org/officeDocument/2006/relationships/image" Target="../media/image111.png"/><Relationship Id="rId22" Type="http://schemas.openxmlformats.org/officeDocument/2006/relationships/image" Target="../media/image112.png"/><Relationship Id="rId10" Type="http://schemas.openxmlformats.org/officeDocument/2006/relationships/image" Target="../media/image101.png"/><Relationship Id="rId21" Type="http://schemas.openxmlformats.org/officeDocument/2006/relationships/image" Target="../media/image108.png"/><Relationship Id="rId13" Type="http://schemas.openxmlformats.org/officeDocument/2006/relationships/image" Target="../media/image103.png"/><Relationship Id="rId12" Type="http://schemas.openxmlformats.org/officeDocument/2006/relationships/image" Target="../media/image106.png"/><Relationship Id="rId1" Type="http://schemas.openxmlformats.org/officeDocument/2006/relationships/slideLayout" Target="../slideLayouts/slideLayout44.xml"/><Relationship Id="rId2" Type="http://schemas.openxmlformats.org/officeDocument/2006/relationships/notesSlide" Target="../notesSlides/notesSlide61.xml"/><Relationship Id="rId3"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0.png"/><Relationship Id="rId15" Type="http://schemas.openxmlformats.org/officeDocument/2006/relationships/image" Target="../media/image102.png"/><Relationship Id="rId14" Type="http://schemas.openxmlformats.org/officeDocument/2006/relationships/image" Target="../media/image104.png"/><Relationship Id="rId17" Type="http://schemas.openxmlformats.org/officeDocument/2006/relationships/image" Target="../media/image110.png"/><Relationship Id="rId16" Type="http://schemas.openxmlformats.org/officeDocument/2006/relationships/image" Target="../media/image105.png"/><Relationship Id="rId5" Type="http://schemas.openxmlformats.org/officeDocument/2006/relationships/image" Target="../media/image94.png"/><Relationship Id="rId19" Type="http://schemas.openxmlformats.org/officeDocument/2006/relationships/image" Target="../media/image4.png"/><Relationship Id="rId6" Type="http://schemas.openxmlformats.org/officeDocument/2006/relationships/image" Target="../media/image97.png"/><Relationship Id="rId18" Type="http://schemas.openxmlformats.org/officeDocument/2006/relationships/image" Target="../media/image109.png"/><Relationship Id="rId7" Type="http://schemas.openxmlformats.org/officeDocument/2006/relationships/image" Target="../media/image95.png"/><Relationship Id="rId8" Type="http://schemas.openxmlformats.org/officeDocument/2006/relationships/image" Target="../media/image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88"/>
          <p:cNvSpPr/>
          <p:nvPr/>
        </p:nvSpPr>
        <p:spPr>
          <a:xfrm>
            <a:off x="48900" y="59875"/>
            <a:ext cx="9018300" cy="502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88"/>
          <p:cNvPicPr preferRelativeResize="0"/>
          <p:nvPr/>
        </p:nvPicPr>
        <p:blipFill>
          <a:blip r:embed="rId3">
            <a:alphaModFix/>
          </a:blip>
          <a:stretch>
            <a:fillRect/>
          </a:stretch>
        </p:blipFill>
        <p:spPr>
          <a:xfrm>
            <a:off x="1688439" y="1793246"/>
            <a:ext cx="1973933" cy="1558859"/>
          </a:xfrm>
          <a:prstGeom prst="rect">
            <a:avLst/>
          </a:prstGeom>
          <a:noFill/>
          <a:ln>
            <a:noFill/>
          </a:ln>
        </p:spPr>
      </p:pic>
      <p:pic>
        <p:nvPicPr>
          <p:cNvPr id="440" name="Google Shape;440;p88"/>
          <p:cNvPicPr preferRelativeResize="0"/>
          <p:nvPr/>
        </p:nvPicPr>
        <p:blipFill rotWithShape="1">
          <a:blip r:embed="rId4">
            <a:alphaModFix/>
          </a:blip>
          <a:srcRect b="0" l="0" r="0" t="0"/>
          <a:stretch/>
        </p:blipFill>
        <p:spPr>
          <a:xfrm>
            <a:off x="3865224" y="1792324"/>
            <a:ext cx="3907651" cy="167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97"/>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7"/>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Guaranteed low latency at P99 (99th percentile)</a:t>
            </a:r>
            <a:endParaRPr>
              <a:solidFill>
                <a:srgbClr val="BB2938"/>
              </a:solidFill>
            </a:endParaRPr>
          </a:p>
        </p:txBody>
      </p:sp>
      <p:sp>
        <p:nvSpPr>
          <p:cNvPr id="566" name="Google Shape;566;p97"/>
          <p:cNvSpPr txBox="1"/>
          <p:nvPr/>
        </p:nvSpPr>
        <p:spPr>
          <a:xfrm>
            <a:off x="3147400" y="889500"/>
            <a:ext cx="5127000" cy="35667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Requests are served from local region</a:t>
            </a:r>
            <a:endParaRPr>
              <a:solidFill>
                <a:srgbClr val="3F3F3F"/>
              </a:solidFill>
              <a:latin typeface="Lato"/>
              <a:ea typeface="Lato"/>
              <a:cs typeface="Lato"/>
              <a:sym typeface="Lato"/>
            </a:endParaRPr>
          </a:p>
          <a:p>
            <a:pPr indent="0" lvl="0" marL="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Single-digit millisecond latency worldwide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Write optimized, latch-free database engine designed for SSD</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Synchronous automatic indexing at sustained ingestion rates</a:t>
            </a:r>
            <a:endParaRPr>
              <a:solidFill>
                <a:srgbClr val="3F3F3F"/>
              </a:solidFill>
              <a:latin typeface="Lato"/>
              <a:ea typeface="Lato"/>
              <a:cs typeface="Lato"/>
              <a:sym typeface="Lato"/>
            </a:endParaRPr>
          </a:p>
          <a:p>
            <a:pPr indent="0" lvl="0" marL="457200" rtl="0" algn="l">
              <a:spcBef>
                <a:spcPts val="0"/>
              </a:spcBef>
              <a:spcAft>
                <a:spcPts val="1000"/>
              </a:spcAft>
              <a:buNone/>
            </a:pPr>
            <a:r>
              <a:t/>
            </a:r>
            <a:endParaRPr sz="1200">
              <a:solidFill>
                <a:srgbClr val="595959"/>
              </a:solidFill>
              <a:latin typeface="Lato"/>
              <a:ea typeface="Lato"/>
              <a:cs typeface="Lato"/>
              <a:sym typeface="Lato"/>
            </a:endParaRPr>
          </a:p>
        </p:txBody>
      </p:sp>
      <p:pic>
        <p:nvPicPr>
          <p:cNvPr id="567" name="Google Shape;567;p97"/>
          <p:cNvPicPr preferRelativeResize="0"/>
          <p:nvPr/>
        </p:nvPicPr>
        <p:blipFill rotWithShape="1">
          <a:blip r:embed="rId3">
            <a:alphaModFix/>
          </a:blip>
          <a:srcRect b="0" l="0" r="0" t="0"/>
          <a:stretch/>
        </p:blipFill>
        <p:spPr>
          <a:xfrm>
            <a:off x="-199825" y="1644013"/>
            <a:ext cx="3134024" cy="205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98"/>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8"/>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Multiple, well-defined consistency choices</a:t>
            </a:r>
            <a:endParaRPr>
              <a:solidFill>
                <a:srgbClr val="BB2938"/>
              </a:solidFill>
            </a:endParaRPr>
          </a:p>
        </p:txBody>
      </p:sp>
      <p:sp>
        <p:nvSpPr>
          <p:cNvPr id="574" name="Google Shape;574;p98"/>
          <p:cNvSpPr txBox="1"/>
          <p:nvPr/>
        </p:nvSpPr>
        <p:spPr>
          <a:xfrm>
            <a:off x="3147400" y="889500"/>
            <a:ext cx="5259300" cy="35667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Global distribution forces us to navigate the CAP theorem</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Writing correct distributed applications is hard</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Five well-defined consistency levels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Intuitive and practical with clear PACELC tradeoffs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Programmatically change at anytime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overridden on a per-request basis</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595959"/>
              </a:solidFill>
              <a:latin typeface="Lato"/>
              <a:ea typeface="Lato"/>
              <a:cs typeface="Lato"/>
              <a:sym typeface="Lato"/>
            </a:endParaRPr>
          </a:p>
        </p:txBody>
      </p:sp>
      <p:pic>
        <p:nvPicPr>
          <p:cNvPr id="575" name="Google Shape;575;p98"/>
          <p:cNvPicPr preferRelativeResize="0"/>
          <p:nvPr/>
        </p:nvPicPr>
        <p:blipFill rotWithShape="1">
          <a:blip r:embed="rId3">
            <a:alphaModFix/>
          </a:blip>
          <a:srcRect b="0" l="0" r="0" t="0"/>
          <a:stretch/>
        </p:blipFill>
        <p:spPr>
          <a:xfrm>
            <a:off x="-396675" y="1731075"/>
            <a:ext cx="3360323" cy="1787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99"/>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9"/>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82" name="Google Shape;582;p99"/>
          <p:cNvSpPr txBox="1"/>
          <p:nvPr/>
        </p:nvSpPr>
        <p:spPr>
          <a:xfrm>
            <a:off x="3147400" y="889500"/>
            <a:ext cx="5259300" cy="35667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Single machine is never a bottle neck</a:t>
            </a:r>
            <a:endParaRPr>
              <a:solidFill>
                <a:schemeClr val="dk1"/>
              </a:solidFill>
            </a:endParaRPr>
          </a:p>
          <a:p>
            <a:pPr indent="0" lvl="0" marL="457200" rtl="0" algn="l">
              <a:spcBef>
                <a:spcPts val="0"/>
              </a:spcBef>
              <a:spcAft>
                <a:spcPts val="0"/>
              </a:spcAft>
              <a:buNone/>
            </a:pPr>
            <a:r>
              <a:t/>
            </a:r>
            <a:endParaRPr sz="1600">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Transparent server-side partition management</a:t>
            </a:r>
            <a:endParaRPr>
              <a:solidFill>
                <a:schemeClr val="dk1"/>
              </a:solidFill>
            </a:endParaRPr>
          </a:p>
          <a:p>
            <a:pPr indent="0" lvl="0" marL="457200" rtl="0" algn="l">
              <a:spcBef>
                <a:spcPts val="0"/>
              </a:spcBef>
              <a:spcAft>
                <a:spcPts val="0"/>
              </a:spcAft>
              <a:buNone/>
            </a:pPr>
            <a:r>
              <a:t/>
            </a:r>
            <a:endParaRPr sz="1600">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Elastically scale storage (GB to PB) and throughput (100 to 100M req/sec) across many machines and multiple regions</a:t>
            </a:r>
            <a:endParaRPr>
              <a:solidFill>
                <a:schemeClr val="dk1"/>
              </a:solidFill>
            </a:endParaRPr>
          </a:p>
          <a:p>
            <a:pPr indent="0" lvl="0" marL="457200" rtl="0" algn="l">
              <a:spcBef>
                <a:spcPts val="0"/>
              </a:spcBef>
              <a:spcAft>
                <a:spcPts val="0"/>
              </a:spcAft>
              <a:buNone/>
            </a:pPr>
            <a:r>
              <a:t/>
            </a:r>
            <a:endParaRPr sz="1600">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Automatic expiration via policy based TTL</a:t>
            </a:r>
            <a:endParaRPr>
              <a:solidFill>
                <a:schemeClr val="dk1"/>
              </a:solidFill>
            </a:endParaRPr>
          </a:p>
          <a:p>
            <a:pPr indent="0" lvl="0" marL="457200" rtl="0" algn="l">
              <a:spcBef>
                <a:spcPts val="0"/>
              </a:spcBef>
              <a:spcAft>
                <a:spcPts val="0"/>
              </a:spcAft>
              <a:buNone/>
            </a:pPr>
            <a:r>
              <a:t/>
            </a:r>
            <a:endParaRPr sz="1600">
              <a:solidFill>
                <a:srgbClr val="3F3F3F"/>
              </a:solidFill>
              <a:latin typeface="Quattrocento Sans"/>
              <a:ea typeface="Quattrocento Sans"/>
              <a:cs typeface="Quattrocento Sans"/>
              <a:sym typeface="Quattrocento Sans"/>
            </a:endParaRPr>
          </a:p>
          <a:p>
            <a:pPr indent="-317500" lvl="0" marL="457200" rtl="0" algn="l">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Pay by the hour, change throughput at any time for only what you need </a:t>
            </a:r>
            <a:endParaRPr>
              <a:solidFill>
                <a:schemeClr val="dk1"/>
              </a:solidFill>
            </a:endParaRPr>
          </a:p>
          <a:p>
            <a:pPr indent="0" lvl="0" marL="457200" rtl="0" algn="l">
              <a:spcBef>
                <a:spcPts val="0"/>
              </a:spcBef>
              <a:spcAft>
                <a:spcPts val="0"/>
              </a:spcAft>
              <a:buNone/>
            </a:pPr>
            <a:r>
              <a:t/>
            </a:r>
            <a:endParaRPr sz="1200">
              <a:solidFill>
                <a:srgbClr val="595959"/>
              </a:solidFill>
              <a:latin typeface="Lato"/>
              <a:ea typeface="Lato"/>
              <a:cs typeface="Lato"/>
              <a:sym typeface="Lato"/>
            </a:endParaRPr>
          </a:p>
        </p:txBody>
      </p:sp>
      <p:pic>
        <p:nvPicPr>
          <p:cNvPr id="583" name="Google Shape;583;p99"/>
          <p:cNvPicPr preferRelativeResize="0"/>
          <p:nvPr/>
        </p:nvPicPr>
        <p:blipFill rotWithShape="1">
          <a:blip r:embed="rId3">
            <a:alphaModFix/>
          </a:blip>
          <a:srcRect b="0" l="0" r="0" t="0"/>
          <a:stretch/>
        </p:blipFill>
        <p:spPr>
          <a:xfrm>
            <a:off x="276375" y="1529375"/>
            <a:ext cx="2357501" cy="200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100"/>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0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90" name="Google Shape;590;p100"/>
          <p:cNvSpPr txBox="1"/>
          <p:nvPr/>
        </p:nvSpPr>
        <p:spPr>
          <a:xfrm>
            <a:off x="3139100" y="649300"/>
            <a:ext cx="5259300" cy="26637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99.99% availability – even with a single region</a:t>
            </a:r>
            <a:endParaRPr>
              <a:solidFill>
                <a:schemeClr val="dk1"/>
              </a:solidFill>
              <a:latin typeface="Lato"/>
              <a:ea typeface="Lato"/>
              <a:cs typeface="Lato"/>
              <a:sym typeface="Lato"/>
            </a:endParaRPr>
          </a:p>
          <a:p>
            <a:pPr indent="0" lvl="0" marL="0" rtl="0" algn="l">
              <a:spcBef>
                <a:spcPts val="0"/>
              </a:spcBef>
              <a:spcAft>
                <a:spcPts val="0"/>
              </a:spcAft>
              <a:buFont typeface="Arial"/>
              <a:buNone/>
            </a:pPr>
            <a:r>
              <a:t/>
            </a:r>
            <a:endParaRPr>
              <a:solidFill>
                <a:schemeClr val="dk1"/>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Made possible with highly-redundant storage architecture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Guaranteed durability – writes are majority quorum committed</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First and only service to offer SLAs on:</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rgbClr val="595959"/>
              </a:solidFill>
              <a:latin typeface="Lato"/>
              <a:ea typeface="Lato"/>
              <a:cs typeface="Lato"/>
              <a:sym typeface="Lato"/>
            </a:endParaRPr>
          </a:p>
        </p:txBody>
      </p:sp>
      <p:pic>
        <p:nvPicPr>
          <p:cNvPr id="591" name="Google Shape;591;p100"/>
          <p:cNvPicPr preferRelativeResize="0"/>
          <p:nvPr/>
        </p:nvPicPr>
        <p:blipFill rotWithShape="1">
          <a:blip r:embed="rId3">
            <a:alphaModFix/>
          </a:blip>
          <a:srcRect b="0" l="0" r="0" t="0"/>
          <a:stretch/>
        </p:blipFill>
        <p:spPr>
          <a:xfrm>
            <a:off x="57976" y="1638650"/>
            <a:ext cx="2715549" cy="2196225"/>
          </a:xfrm>
          <a:prstGeom prst="rect">
            <a:avLst/>
          </a:prstGeom>
          <a:noFill/>
          <a:ln>
            <a:noFill/>
          </a:ln>
        </p:spPr>
      </p:pic>
      <p:sp>
        <p:nvSpPr>
          <p:cNvPr id="592" name="Google Shape;592;p100"/>
          <p:cNvSpPr txBox="1"/>
          <p:nvPr/>
        </p:nvSpPr>
        <p:spPr>
          <a:xfrm>
            <a:off x="4240700" y="1515750"/>
            <a:ext cx="2715600" cy="34020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Low-latency</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Consistency</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Throughput</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sz="1200">
              <a:solidFill>
                <a:srgbClr val="59595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101"/>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0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S</a:t>
            </a:r>
            <a:r>
              <a:rPr lang="en">
                <a:solidFill>
                  <a:srgbClr val="BB2938"/>
                </a:solidFill>
              </a:rPr>
              <a:t>chema-agnostic, automatic indexing</a:t>
            </a:r>
            <a:endParaRPr>
              <a:solidFill>
                <a:srgbClr val="BB2938"/>
              </a:solidFill>
            </a:endParaRPr>
          </a:p>
        </p:txBody>
      </p:sp>
      <p:sp>
        <p:nvSpPr>
          <p:cNvPr id="599" name="Google Shape;599;p101"/>
          <p:cNvSpPr txBox="1"/>
          <p:nvPr/>
        </p:nvSpPr>
        <p:spPr>
          <a:xfrm>
            <a:off x="3230300" y="1239900"/>
            <a:ext cx="5259300" cy="26637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At global scale, schema/index management is painful</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and synchronous indexing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Hash, range, and geospatial</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Works across every data model</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Highly write-optimized database engine</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595959"/>
              </a:solidFill>
              <a:latin typeface="Lato"/>
              <a:ea typeface="Lato"/>
              <a:cs typeface="Lato"/>
              <a:sym typeface="Lato"/>
            </a:endParaRPr>
          </a:p>
        </p:txBody>
      </p:sp>
      <p:grpSp>
        <p:nvGrpSpPr>
          <p:cNvPr id="600" name="Google Shape;600;p101"/>
          <p:cNvGrpSpPr/>
          <p:nvPr/>
        </p:nvGrpSpPr>
        <p:grpSpPr>
          <a:xfrm>
            <a:off x="91105" y="1141251"/>
            <a:ext cx="2708175" cy="3107885"/>
            <a:chOff x="561760" y="2238844"/>
            <a:chExt cx="4092135" cy="3598755"/>
          </a:xfrm>
        </p:grpSpPr>
        <p:sp>
          <p:nvSpPr>
            <p:cNvPr id="601" name="Google Shape;601;p101"/>
            <p:cNvSpPr/>
            <p:nvPr/>
          </p:nvSpPr>
          <p:spPr>
            <a:xfrm>
              <a:off x="1837001" y="2238844"/>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2" name="Google Shape;602;p101"/>
            <p:cNvSpPr/>
            <p:nvPr/>
          </p:nvSpPr>
          <p:spPr>
            <a:xfrm>
              <a:off x="1012810" y="2657089"/>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3" name="Google Shape;603;p101"/>
            <p:cNvSpPr/>
            <p:nvPr/>
          </p:nvSpPr>
          <p:spPr>
            <a:xfrm>
              <a:off x="1837000" y="2657089"/>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4" name="Google Shape;604;p101"/>
            <p:cNvSpPr/>
            <p:nvPr/>
          </p:nvSpPr>
          <p:spPr>
            <a:xfrm>
              <a:off x="2719946" y="2657089"/>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5" name="Google Shape;605;p101"/>
            <p:cNvSpPr/>
            <p:nvPr/>
          </p:nvSpPr>
          <p:spPr>
            <a:xfrm>
              <a:off x="787285" y="3050732"/>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6" name="Google Shape;606;p101"/>
            <p:cNvSpPr/>
            <p:nvPr/>
          </p:nvSpPr>
          <p:spPr>
            <a:xfrm>
              <a:off x="1178761" y="3050732"/>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7" name="Google Shape;607;p101"/>
            <p:cNvSpPr/>
            <p:nvPr/>
          </p:nvSpPr>
          <p:spPr>
            <a:xfrm>
              <a:off x="1570237" y="3050732"/>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8" name="Google Shape;608;p101"/>
            <p:cNvSpPr/>
            <p:nvPr/>
          </p:nvSpPr>
          <p:spPr>
            <a:xfrm>
              <a:off x="2035406" y="3050732"/>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9" name="Google Shape;609;p101"/>
            <p:cNvSpPr/>
            <p:nvPr/>
          </p:nvSpPr>
          <p:spPr>
            <a:xfrm>
              <a:off x="2494421" y="3050732"/>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0" name="Google Shape;610;p101"/>
            <p:cNvSpPr/>
            <p:nvPr/>
          </p:nvSpPr>
          <p:spPr>
            <a:xfrm>
              <a:off x="2945471" y="3050732"/>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1" name="Google Shape;611;p101"/>
            <p:cNvSpPr/>
            <p:nvPr/>
          </p:nvSpPr>
          <p:spPr>
            <a:xfrm>
              <a:off x="561760" y="3509983"/>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p101"/>
            <p:cNvSpPr/>
            <p:nvPr/>
          </p:nvSpPr>
          <p:spPr>
            <a:xfrm>
              <a:off x="1139691" y="3509983"/>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3" name="Google Shape;613;p101"/>
            <p:cNvSpPr/>
            <p:nvPr/>
          </p:nvSpPr>
          <p:spPr>
            <a:xfrm>
              <a:off x="561760" y="3969234"/>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4" name="Google Shape;614;p101"/>
            <p:cNvSpPr/>
            <p:nvPr/>
          </p:nvSpPr>
          <p:spPr>
            <a:xfrm>
              <a:off x="939117" y="3969234"/>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5" name="Google Shape;615;p101"/>
            <p:cNvSpPr/>
            <p:nvPr/>
          </p:nvSpPr>
          <p:spPr>
            <a:xfrm>
              <a:off x="1311069" y="3969234"/>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16" name="Google Shape;616;p101"/>
            <p:cNvCxnSpPr>
              <a:stCxn id="601" idx="2"/>
              <a:endCxn id="603" idx="0"/>
            </p:cNvCxnSpPr>
            <p:nvPr/>
          </p:nvCxnSpPr>
          <p:spPr>
            <a:xfrm>
              <a:off x="1949801" y="2382244"/>
              <a:ext cx="0" cy="274800"/>
            </a:xfrm>
            <a:prstGeom prst="straightConnector1">
              <a:avLst/>
            </a:prstGeom>
            <a:noFill/>
            <a:ln cap="flat" cmpd="sng" w="9525">
              <a:solidFill>
                <a:srgbClr val="0B8172"/>
              </a:solidFill>
              <a:prstDash val="solid"/>
              <a:miter lim="800000"/>
              <a:headEnd len="sm" w="sm" type="none"/>
              <a:tailEnd len="med" w="med" type="stealth"/>
            </a:ln>
          </p:spPr>
        </p:cxnSp>
        <p:cxnSp>
          <p:nvCxnSpPr>
            <p:cNvPr id="617" name="Google Shape;617;p101"/>
            <p:cNvCxnSpPr>
              <a:stCxn id="601" idx="2"/>
              <a:endCxn id="604" idx="0"/>
            </p:cNvCxnSpPr>
            <p:nvPr/>
          </p:nvCxnSpPr>
          <p:spPr>
            <a:xfrm>
              <a:off x="1949801" y="2382244"/>
              <a:ext cx="882900" cy="274800"/>
            </a:xfrm>
            <a:prstGeom prst="straightConnector1">
              <a:avLst/>
            </a:prstGeom>
            <a:noFill/>
            <a:ln cap="flat" cmpd="sng" w="9525">
              <a:solidFill>
                <a:srgbClr val="0B8172"/>
              </a:solidFill>
              <a:prstDash val="solid"/>
              <a:miter lim="800000"/>
              <a:headEnd len="sm" w="sm" type="none"/>
              <a:tailEnd len="med" w="med" type="stealth"/>
            </a:ln>
          </p:spPr>
        </p:cxnSp>
        <p:cxnSp>
          <p:nvCxnSpPr>
            <p:cNvPr id="618" name="Google Shape;618;p101"/>
            <p:cNvCxnSpPr>
              <a:stCxn id="601" idx="2"/>
              <a:endCxn id="602" idx="0"/>
            </p:cNvCxnSpPr>
            <p:nvPr/>
          </p:nvCxnSpPr>
          <p:spPr>
            <a:xfrm flipH="1">
              <a:off x="1125701" y="2382244"/>
              <a:ext cx="824100" cy="274800"/>
            </a:xfrm>
            <a:prstGeom prst="straightConnector1">
              <a:avLst/>
            </a:prstGeom>
            <a:noFill/>
            <a:ln cap="flat" cmpd="sng" w="9525">
              <a:solidFill>
                <a:srgbClr val="0B8172"/>
              </a:solidFill>
              <a:prstDash val="solid"/>
              <a:miter lim="800000"/>
              <a:headEnd len="sm" w="sm" type="none"/>
              <a:tailEnd len="med" w="med" type="stealth"/>
            </a:ln>
          </p:spPr>
        </p:cxnSp>
        <p:cxnSp>
          <p:nvCxnSpPr>
            <p:cNvPr id="619" name="Google Shape;619;p101"/>
            <p:cNvCxnSpPr>
              <a:stCxn id="602" idx="2"/>
            </p:cNvCxnSpPr>
            <p:nvPr/>
          </p:nvCxnSpPr>
          <p:spPr>
            <a:xfrm flipH="1">
              <a:off x="888010" y="2800489"/>
              <a:ext cx="237600" cy="268500"/>
            </a:xfrm>
            <a:prstGeom prst="straightConnector1">
              <a:avLst/>
            </a:prstGeom>
            <a:noFill/>
            <a:ln cap="flat" cmpd="sng" w="9525">
              <a:solidFill>
                <a:srgbClr val="0B8172"/>
              </a:solidFill>
              <a:prstDash val="solid"/>
              <a:miter lim="800000"/>
              <a:headEnd len="sm" w="sm" type="none"/>
              <a:tailEnd len="med" w="med" type="stealth"/>
            </a:ln>
          </p:spPr>
        </p:cxnSp>
        <p:cxnSp>
          <p:nvCxnSpPr>
            <p:cNvPr id="620" name="Google Shape;620;p101"/>
            <p:cNvCxnSpPr>
              <a:stCxn id="602" idx="2"/>
              <a:endCxn id="606" idx="0"/>
            </p:cNvCxnSpPr>
            <p:nvPr/>
          </p:nvCxnSpPr>
          <p:spPr>
            <a:xfrm>
              <a:off x="1125610" y="2800489"/>
              <a:ext cx="165900" cy="250200"/>
            </a:xfrm>
            <a:prstGeom prst="straightConnector1">
              <a:avLst/>
            </a:prstGeom>
            <a:noFill/>
            <a:ln cap="flat" cmpd="sng" w="9525">
              <a:solidFill>
                <a:srgbClr val="0B8172"/>
              </a:solidFill>
              <a:prstDash val="solid"/>
              <a:miter lim="800000"/>
              <a:headEnd len="sm" w="sm" type="none"/>
              <a:tailEnd len="med" w="med" type="stealth"/>
            </a:ln>
          </p:spPr>
        </p:cxnSp>
        <p:cxnSp>
          <p:nvCxnSpPr>
            <p:cNvPr id="621" name="Google Shape;621;p101"/>
            <p:cNvCxnSpPr/>
            <p:nvPr/>
          </p:nvCxnSpPr>
          <p:spPr>
            <a:xfrm flipH="1">
              <a:off x="2573605" y="2799577"/>
              <a:ext cx="237300" cy="268500"/>
            </a:xfrm>
            <a:prstGeom prst="straightConnector1">
              <a:avLst/>
            </a:prstGeom>
            <a:noFill/>
            <a:ln cap="flat" cmpd="sng" w="9525">
              <a:solidFill>
                <a:srgbClr val="0B8172"/>
              </a:solidFill>
              <a:prstDash val="solid"/>
              <a:miter lim="800000"/>
              <a:headEnd len="sm" w="sm" type="none"/>
              <a:tailEnd len="med" w="med" type="stealth"/>
            </a:ln>
          </p:spPr>
        </p:cxnSp>
        <p:cxnSp>
          <p:nvCxnSpPr>
            <p:cNvPr id="622" name="Google Shape;622;p101"/>
            <p:cNvCxnSpPr>
              <a:endCxn id="610" idx="0"/>
            </p:cNvCxnSpPr>
            <p:nvPr/>
          </p:nvCxnSpPr>
          <p:spPr>
            <a:xfrm>
              <a:off x="2826971" y="2799632"/>
              <a:ext cx="231300" cy="251100"/>
            </a:xfrm>
            <a:prstGeom prst="straightConnector1">
              <a:avLst/>
            </a:prstGeom>
            <a:noFill/>
            <a:ln cap="flat" cmpd="sng" w="9525">
              <a:solidFill>
                <a:srgbClr val="0B8172"/>
              </a:solidFill>
              <a:prstDash val="solid"/>
              <a:miter lim="800000"/>
              <a:headEnd len="sm" w="sm" type="none"/>
              <a:tailEnd len="med" w="med" type="stealth"/>
            </a:ln>
          </p:spPr>
        </p:cxnSp>
        <p:cxnSp>
          <p:nvCxnSpPr>
            <p:cNvPr id="623" name="Google Shape;623;p101"/>
            <p:cNvCxnSpPr>
              <a:stCxn id="603" idx="2"/>
              <a:endCxn id="607" idx="0"/>
            </p:cNvCxnSpPr>
            <p:nvPr/>
          </p:nvCxnSpPr>
          <p:spPr>
            <a:xfrm flipH="1">
              <a:off x="1683400" y="2800489"/>
              <a:ext cx="266400" cy="250200"/>
            </a:xfrm>
            <a:prstGeom prst="straightConnector1">
              <a:avLst/>
            </a:prstGeom>
            <a:noFill/>
            <a:ln cap="flat" cmpd="sng" w="9525">
              <a:solidFill>
                <a:srgbClr val="0B8172"/>
              </a:solidFill>
              <a:prstDash val="solid"/>
              <a:miter lim="800000"/>
              <a:headEnd len="sm" w="sm" type="none"/>
              <a:tailEnd len="med" w="med" type="stealth"/>
            </a:ln>
          </p:spPr>
        </p:cxnSp>
        <p:cxnSp>
          <p:nvCxnSpPr>
            <p:cNvPr id="624" name="Google Shape;624;p101"/>
            <p:cNvCxnSpPr>
              <a:endCxn id="608" idx="0"/>
            </p:cNvCxnSpPr>
            <p:nvPr/>
          </p:nvCxnSpPr>
          <p:spPr>
            <a:xfrm>
              <a:off x="1948406" y="2800532"/>
              <a:ext cx="199800" cy="250200"/>
            </a:xfrm>
            <a:prstGeom prst="straightConnector1">
              <a:avLst/>
            </a:prstGeom>
            <a:noFill/>
            <a:ln cap="flat" cmpd="sng" w="9525">
              <a:solidFill>
                <a:srgbClr val="0B8172"/>
              </a:solidFill>
              <a:prstDash val="solid"/>
              <a:miter lim="800000"/>
              <a:headEnd len="sm" w="sm" type="none"/>
              <a:tailEnd len="med" w="med" type="stealth"/>
            </a:ln>
          </p:spPr>
        </p:cxnSp>
        <p:cxnSp>
          <p:nvCxnSpPr>
            <p:cNvPr id="625" name="Google Shape;625;p101"/>
            <p:cNvCxnSpPr>
              <a:stCxn id="605" idx="2"/>
              <a:endCxn id="611" idx="0"/>
            </p:cNvCxnSpPr>
            <p:nvPr/>
          </p:nvCxnSpPr>
          <p:spPr>
            <a:xfrm flipH="1">
              <a:off x="674485" y="3194132"/>
              <a:ext cx="225600" cy="315900"/>
            </a:xfrm>
            <a:prstGeom prst="straightConnector1">
              <a:avLst/>
            </a:prstGeom>
            <a:noFill/>
            <a:ln cap="flat" cmpd="sng" w="9525">
              <a:solidFill>
                <a:srgbClr val="0B8172"/>
              </a:solidFill>
              <a:prstDash val="solid"/>
              <a:miter lim="800000"/>
              <a:headEnd len="sm" w="sm" type="none"/>
              <a:tailEnd len="med" w="med" type="stealth"/>
            </a:ln>
          </p:spPr>
        </p:cxnSp>
        <p:cxnSp>
          <p:nvCxnSpPr>
            <p:cNvPr id="626" name="Google Shape;626;p101"/>
            <p:cNvCxnSpPr>
              <a:stCxn id="605" idx="2"/>
              <a:endCxn id="612" idx="0"/>
            </p:cNvCxnSpPr>
            <p:nvPr/>
          </p:nvCxnSpPr>
          <p:spPr>
            <a:xfrm>
              <a:off x="900085" y="3194132"/>
              <a:ext cx="352200" cy="315900"/>
            </a:xfrm>
            <a:prstGeom prst="straightConnector1">
              <a:avLst/>
            </a:prstGeom>
            <a:noFill/>
            <a:ln cap="flat" cmpd="sng" w="9525">
              <a:solidFill>
                <a:srgbClr val="0B8172"/>
              </a:solidFill>
              <a:prstDash val="solid"/>
              <a:miter lim="800000"/>
              <a:headEnd len="sm" w="sm" type="none"/>
              <a:tailEnd len="med" w="med" type="stealth"/>
            </a:ln>
          </p:spPr>
        </p:cxnSp>
        <p:cxnSp>
          <p:nvCxnSpPr>
            <p:cNvPr id="627" name="Google Shape;627;p101"/>
            <p:cNvCxnSpPr>
              <a:stCxn id="611" idx="2"/>
              <a:endCxn id="613" idx="0"/>
            </p:cNvCxnSpPr>
            <p:nvPr/>
          </p:nvCxnSpPr>
          <p:spPr>
            <a:xfrm>
              <a:off x="674560" y="3653383"/>
              <a:ext cx="0" cy="315900"/>
            </a:xfrm>
            <a:prstGeom prst="straightConnector1">
              <a:avLst/>
            </a:prstGeom>
            <a:noFill/>
            <a:ln cap="flat" cmpd="sng" w="9525">
              <a:solidFill>
                <a:srgbClr val="0B8172"/>
              </a:solidFill>
              <a:prstDash val="solid"/>
              <a:miter lim="800000"/>
              <a:headEnd len="sm" w="sm" type="none"/>
              <a:tailEnd len="med" w="med" type="stealth"/>
            </a:ln>
          </p:spPr>
        </p:cxnSp>
        <p:cxnSp>
          <p:nvCxnSpPr>
            <p:cNvPr id="628" name="Google Shape;628;p101"/>
            <p:cNvCxnSpPr>
              <a:stCxn id="612" idx="2"/>
            </p:cNvCxnSpPr>
            <p:nvPr/>
          </p:nvCxnSpPr>
          <p:spPr>
            <a:xfrm flipH="1">
              <a:off x="1032591" y="3653383"/>
              <a:ext cx="219900" cy="315900"/>
            </a:xfrm>
            <a:prstGeom prst="straightConnector1">
              <a:avLst/>
            </a:prstGeom>
            <a:noFill/>
            <a:ln cap="flat" cmpd="sng" w="9525">
              <a:solidFill>
                <a:srgbClr val="0B8172"/>
              </a:solidFill>
              <a:prstDash val="solid"/>
              <a:miter lim="800000"/>
              <a:headEnd len="sm" w="sm" type="none"/>
              <a:tailEnd len="med" w="med" type="stealth"/>
            </a:ln>
          </p:spPr>
        </p:cxnSp>
        <p:cxnSp>
          <p:nvCxnSpPr>
            <p:cNvPr id="629" name="Google Shape;629;p101"/>
            <p:cNvCxnSpPr>
              <a:stCxn id="612" idx="2"/>
              <a:endCxn id="615" idx="0"/>
            </p:cNvCxnSpPr>
            <p:nvPr/>
          </p:nvCxnSpPr>
          <p:spPr>
            <a:xfrm>
              <a:off x="1252491" y="3653383"/>
              <a:ext cx="171300" cy="315900"/>
            </a:xfrm>
            <a:prstGeom prst="straightConnector1">
              <a:avLst/>
            </a:prstGeom>
            <a:noFill/>
            <a:ln cap="flat" cmpd="sng" w="9525">
              <a:solidFill>
                <a:srgbClr val="0B8172"/>
              </a:solidFill>
              <a:prstDash val="solid"/>
              <a:miter lim="800000"/>
              <a:headEnd len="sm" w="sm" type="none"/>
              <a:tailEnd len="med" w="med" type="stealth"/>
            </a:ln>
          </p:spPr>
        </p:cxnSp>
        <p:sp>
          <p:nvSpPr>
            <p:cNvPr id="630" name="Google Shape;630;p101"/>
            <p:cNvSpPr/>
            <p:nvPr/>
          </p:nvSpPr>
          <p:spPr>
            <a:xfrm>
              <a:off x="2278473" y="3450793"/>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1" name="Google Shape;631;p101"/>
            <p:cNvSpPr/>
            <p:nvPr/>
          </p:nvSpPr>
          <p:spPr>
            <a:xfrm>
              <a:off x="2705721" y="3450793"/>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32" name="Google Shape;632;p101"/>
            <p:cNvCxnSpPr/>
            <p:nvPr/>
          </p:nvCxnSpPr>
          <p:spPr>
            <a:xfrm>
              <a:off x="2611681" y="3194248"/>
              <a:ext cx="199200" cy="250200"/>
            </a:xfrm>
            <a:prstGeom prst="straightConnector1">
              <a:avLst/>
            </a:prstGeom>
            <a:noFill/>
            <a:ln cap="flat" cmpd="sng" w="9525">
              <a:solidFill>
                <a:srgbClr val="0B8172"/>
              </a:solidFill>
              <a:prstDash val="solid"/>
              <a:miter lim="800000"/>
              <a:headEnd len="sm" w="sm" type="none"/>
              <a:tailEnd len="med" w="med" type="stealth"/>
            </a:ln>
          </p:spPr>
        </p:cxnSp>
        <p:cxnSp>
          <p:nvCxnSpPr>
            <p:cNvPr id="633" name="Google Shape;633;p101"/>
            <p:cNvCxnSpPr>
              <a:stCxn id="609" idx="2"/>
            </p:cNvCxnSpPr>
            <p:nvPr/>
          </p:nvCxnSpPr>
          <p:spPr>
            <a:xfrm flipH="1">
              <a:off x="2411921" y="3194132"/>
              <a:ext cx="195300" cy="273000"/>
            </a:xfrm>
            <a:prstGeom prst="straightConnector1">
              <a:avLst/>
            </a:prstGeom>
            <a:noFill/>
            <a:ln cap="flat" cmpd="sng" w="9525">
              <a:solidFill>
                <a:srgbClr val="0B8172"/>
              </a:solidFill>
              <a:prstDash val="solid"/>
              <a:miter lim="800000"/>
              <a:headEnd len="sm" w="sm" type="none"/>
              <a:tailEnd len="med" w="med" type="stealth"/>
            </a:ln>
          </p:spPr>
        </p:cxnSp>
        <p:sp>
          <p:nvSpPr>
            <p:cNvPr id="634" name="Google Shape;634;p101"/>
            <p:cNvSpPr/>
            <p:nvPr/>
          </p:nvSpPr>
          <p:spPr>
            <a:xfrm>
              <a:off x="2705721" y="3827547"/>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5" name="Google Shape;635;p101"/>
            <p:cNvSpPr/>
            <p:nvPr/>
          </p:nvSpPr>
          <p:spPr>
            <a:xfrm>
              <a:off x="2705721" y="4172739"/>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36" name="Google Shape;636;p101"/>
            <p:cNvCxnSpPr>
              <a:stCxn id="631" idx="2"/>
              <a:endCxn id="634" idx="0"/>
            </p:cNvCxnSpPr>
            <p:nvPr/>
          </p:nvCxnSpPr>
          <p:spPr>
            <a:xfrm>
              <a:off x="2818521" y="3594193"/>
              <a:ext cx="0" cy="233400"/>
            </a:xfrm>
            <a:prstGeom prst="straightConnector1">
              <a:avLst/>
            </a:prstGeom>
            <a:noFill/>
            <a:ln cap="flat" cmpd="sng" w="9525">
              <a:solidFill>
                <a:srgbClr val="0B8172"/>
              </a:solidFill>
              <a:prstDash val="solid"/>
              <a:miter lim="800000"/>
              <a:headEnd len="sm" w="sm" type="none"/>
              <a:tailEnd len="med" w="med" type="stealth"/>
            </a:ln>
          </p:spPr>
        </p:cxnSp>
        <p:cxnSp>
          <p:nvCxnSpPr>
            <p:cNvPr id="637" name="Google Shape;637;p101"/>
            <p:cNvCxnSpPr/>
            <p:nvPr/>
          </p:nvCxnSpPr>
          <p:spPr>
            <a:xfrm>
              <a:off x="2818484" y="3969233"/>
              <a:ext cx="0" cy="233100"/>
            </a:xfrm>
            <a:prstGeom prst="straightConnector1">
              <a:avLst/>
            </a:prstGeom>
            <a:noFill/>
            <a:ln cap="flat" cmpd="sng" w="9525">
              <a:solidFill>
                <a:srgbClr val="0B8172"/>
              </a:solidFill>
              <a:prstDash val="solid"/>
              <a:miter lim="800000"/>
              <a:headEnd len="sm" w="sm" type="none"/>
              <a:tailEnd len="med" w="med" type="stealth"/>
            </a:ln>
          </p:spPr>
        </p:cxnSp>
        <p:sp>
          <p:nvSpPr>
            <p:cNvPr id="638" name="Google Shape;638;p101"/>
            <p:cNvSpPr/>
            <p:nvPr/>
          </p:nvSpPr>
          <p:spPr>
            <a:xfrm>
              <a:off x="3068613" y="3450793"/>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9" name="Google Shape;639;p101"/>
            <p:cNvSpPr/>
            <p:nvPr/>
          </p:nvSpPr>
          <p:spPr>
            <a:xfrm>
              <a:off x="3533782" y="3450793"/>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640" name="Google Shape;640;p101"/>
            <p:cNvCxnSpPr>
              <a:endCxn id="638" idx="0"/>
            </p:cNvCxnSpPr>
            <p:nvPr/>
          </p:nvCxnSpPr>
          <p:spPr>
            <a:xfrm>
              <a:off x="3089913" y="3196393"/>
              <a:ext cx="91500" cy="254400"/>
            </a:xfrm>
            <a:prstGeom prst="straightConnector1">
              <a:avLst/>
            </a:prstGeom>
            <a:noFill/>
            <a:ln cap="flat" cmpd="sng" w="9525">
              <a:solidFill>
                <a:srgbClr val="0B8172"/>
              </a:solidFill>
              <a:prstDash val="solid"/>
              <a:miter lim="800000"/>
              <a:headEnd len="sm" w="sm" type="none"/>
              <a:tailEnd len="med" w="med" type="stealth"/>
            </a:ln>
          </p:spPr>
        </p:cxnSp>
        <p:cxnSp>
          <p:nvCxnSpPr>
            <p:cNvPr id="641" name="Google Shape;641;p101"/>
            <p:cNvCxnSpPr>
              <a:stCxn id="610" idx="2"/>
            </p:cNvCxnSpPr>
            <p:nvPr/>
          </p:nvCxnSpPr>
          <p:spPr>
            <a:xfrm>
              <a:off x="3058271" y="3194132"/>
              <a:ext cx="602100" cy="263700"/>
            </a:xfrm>
            <a:prstGeom prst="straightConnector1">
              <a:avLst/>
            </a:prstGeom>
            <a:noFill/>
            <a:ln cap="flat" cmpd="sng" w="9525">
              <a:solidFill>
                <a:srgbClr val="0B8172"/>
              </a:solidFill>
              <a:prstDash val="solid"/>
              <a:miter lim="800000"/>
              <a:headEnd len="sm" w="sm" type="none"/>
              <a:tailEnd len="med" w="med" type="stealth"/>
            </a:ln>
          </p:spPr>
        </p:cxnSp>
        <p:sp>
          <p:nvSpPr>
            <p:cNvPr id="642" name="Google Shape;642;p101"/>
            <p:cNvSpPr/>
            <p:nvPr/>
          </p:nvSpPr>
          <p:spPr>
            <a:xfrm>
              <a:off x="2257890" y="4752419"/>
              <a:ext cx="9144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3" name="Google Shape;643;p101"/>
            <p:cNvSpPr/>
            <p:nvPr/>
          </p:nvSpPr>
          <p:spPr>
            <a:xfrm>
              <a:off x="3273595" y="4752419"/>
              <a:ext cx="13803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4" name="Google Shape;644;p101"/>
            <p:cNvSpPr/>
            <p:nvPr/>
          </p:nvSpPr>
          <p:spPr>
            <a:xfrm>
              <a:off x="2257890" y="5055852"/>
              <a:ext cx="9144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5" name="Google Shape;645;p101"/>
            <p:cNvSpPr/>
            <p:nvPr/>
          </p:nvSpPr>
          <p:spPr>
            <a:xfrm>
              <a:off x="3273595" y="5055852"/>
              <a:ext cx="13803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6" name="Google Shape;646;p101"/>
            <p:cNvSpPr/>
            <p:nvPr/>
          </p:nvSpPr>
          <p:spPr>
            <a:xfrm>
              <a:off x="2257890" y="5344714"/>
              <a:ext cx="9144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7" name="Google Shape;647;p101"/>
            <p:cNvSpPr/>
            <p:nvPr/>
          </p:nvSpPr>
          <p:spPr>
            <a:xfrm>
              <a:off x="3273595" y="5344714"/>
              <a:ext cx="13803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8" name="Google Shape;648;p101"/>
            <p:cNvSpPr/>
            <p:nvPr/>
          </p:nvSpPr>
          <p:spPr>
            <a:xfrm>
              <a:off x="2257890" y="5624299"/>
              <a:ext cx="9144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9" name="Google Shape;649;p101"/>
            <p:cNvSpPr/>
            <p:nvPr/>
          </p:nvSpPr>
          <p:spPr>
            <a:xfrm>
              <a:off x="3273595" y="5624299"/>
              <a:ext cx="1380300" cy="2133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0" name="Google Shape;650;p101"/>
            <p:cNvSpPr/>
            <p:nvPr/>
          </p:nvSpPr>
          <p:spPr>
            <a:xfrm>
              <a:off x="3338241" y="4780540"/>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1" name="Google Shape;651;p101"/>
            <p:cNvSpPr/>
            <p:nvPr/>
          </p:nvSpPr>
          <p:spPr>
            <a:xfrm>
              <a:off x="3803410" y="4780540"/>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2" name="Google Shape;652;p101"/>
            <p:cNvSpPr/>
            <p:nvPr/>
          </p:nvSpPr>
          <p:spPr>
            <a:xfrm>
              <a:off x="3338241" y="5086400"/>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3" name="Google Shape;653;p101"/>
            <p:cNvSpPr/>
            <p:nvPr/>
          </p:nvSpPr>
          <p:spPr>
            <a:xfrm>
              <a:off x="3803410" y="5086400"/>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4" name="Google Shape;654;p101"/>
            <p:cNvSpPr/>
            <p:nvPr/>
          </p:nvSpPr>
          <p:spPr>
            <a:xfrm>
              <a:off x="4275961" y="5080516"/>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5" name="Google Shape;655;p101"/>
            <p:cNvSpPr/>
            <p:nvPr/>
          </p:nvSpPr>
          <p:spPr>
            <a:xfrm>
              <a:off x="3345475" y="5375844"/>
              <a:ext cx="225600" cy="143400"/>
            </a:xfrm>
            <a:prstGeom prst="rect">
              <a:avLst/>
            </a:prstGeom>
            <a:noFill/>
            <a:ln cap="flat" cmpd="sng" w="12700">
              <a:solidFill>
                <a:srgbClr val="0B817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6" name="Google Shape;656;p101"/>
            <p:cNvSpPr/>
            <p:nvPr/>
          </p:nvSpPr>
          <p:spPr>
            <a:xfrm>
              <a:off x="3821068" y="5384235"/>
              <a:ext cx="225600" cy="143400"/>
            </a:xfrm>
            <a:prstGeom prst="rect">
              <a:avLst/>
            </a:prstGeom>
            <a:no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7" name="Google Shape;657;p101"/>
            <p:cNvSpPr/>
            <p:nvPr/>
          </p:nvSpPr>
          <p:spPr>
            <a:xfrm>
              <a:off x="3338240" y="5659152"/>
              <a:ext cx="225600" cy="143400"/>
            </a:xfrm>
            <a:prstGeom prst="rect">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58" name="Google Shape;658;p101"/>
          <p:cNvSpPr/>
          <p:nvPr/>
        </p:nvSpPr>
        <p:spPr>
          <a:xfrm>
            <a:off x="440774" y="2737974"/>
            <a:ext cx="1106400" cy="1186500"/>
          </a:xfrm>
          <a:prstGeom prst="arc">
            <a:avLst>
              <a:gd fmla="val 5276172" name="adj1"/>
              <a:gd fmla="val 11197224" name="adj2"/>
            </a:avLst>
          </a:prstGeom>
          <a:noFill/>
          <a:ln cap="flat" cmpd="sng" w="9525">
            <a:solidFill>
              <a:srgbClr val="0B8172"/>
            </a:solidFill>
            <a:prstDash val="solid"/>
            <a:miter lim="800000"/>
            <a:headEnd len="med" w="med" type="stealth"/>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9" name="Google Shape;659;p101"/>
          <p:cNvSpPr txBox="1"/>
          <p:nvPr/>
        </p:nvSpPr>
        <p:spPr>
          <a:xfrm>
            <a:off x="91099" y="3024300"/>
            <a:ext cx="824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Schema</a:t>
            </a:r>
            <a:endParaRPr/>
          </a:p>
        </p:txBody>
      </p:sp>
      <p:sp>
        <p:nvSpPr>
          <p:cNvPr id="660" name="Google Shape;660;p101"/>
          <p:cNvSpPr txBox="1"/>
          <p:nvPr/>
        </p:nvSpPr>
        <p:spPr>
          <a:xfrm>
            <a:off x="1448529" y="4377200"/>
            <a:ext cx="1442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Physical index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02"/>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2"/>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M</a:t>
            </a:r>
            <a:r>
              <a:rPr lang="en">
                <a:solidFill>
                  <a:srgbClr val="BB2938"/>
                </a:solidFill>
              </a:rPr>
              <a:t>ulti-model, multi-API</a:t>
            </a:r>
            <a:endParaRPr>
              <a:solidFill>
                <a:srgbClr val="BB2938"/>
              </a:solidFill>
            </a:endParaRPr>
          </a:p>
        </p:txBody>
      </p:sp>
      <p:sp>
        <p:nvSpPr>
          <p:cNvPr id="667" name="Google Shape;667;p102"/>
          <p:cNvSpPr txBox="1"/>
          <p:nvPr/>
        </p:nvSpPr>
        <p:spPr>
          <a:xfrm>
            <a:off x="3230300" y="1239900"/>
            <a:ext cx="5259300" cy="28848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Database engine operates on Atom-Record-Sequence type system</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All data models can be efficiently translated to ARS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Multi-model: Key-value, Document, Column, and Graph</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Multi-API: SQL (DocumentDB), MongoDB, Table, Cassandra and Gremlin</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More data-models and APIs to be added</a:t>
            </a:r>
            <a:endParaRPr>
              <a:solidFill>
                <a:srgbClr val="595959"/>
              </a:solidFill>
              <a:latin typeface="Lato"/>
              <a:ea typeface="Lato"/>
              <a:cs typeface="Lato"/>
              <a:sym typeface="Lato"/>
            </a:endParaRPr>
          </a:p>
        </p:txBody>
      </p:sp>
      <p:pic>
        <p:nvPicPr>
          <p:cNvPr id="668" name="Google Shape;668;p102"/>
          <p:cNvPicPr preferRelativeResize="0"/>
          <p:nvPr/>
        </p:nvPicPr>
        <p:blipFill rotWithShape="1">
          <a:blip r:embed="rId3">
            <a:alphaModFix/>
          </a:blip>
          <a:srcRect b="0" l="0" r="0" t="0"/>
          <a:stretch/>
        </p:blipFill>
        <p:spPr>
          <a:xfrm>
            <a:off x="77599" y="1681998"/>
            <a:ext cx="2703999" cy="214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3"/>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674" name="Google Shape;674;p103"/>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600">
                <a:solidFill>
                  <a:srgbClr val="595959"/>
                </a:solidFill>
                <a:latin typeface="Lato"/>
                <a:ea typeface="Lato"/>
                <a:cs typeface="Lato"/>
                <a:sym typeface="Lato"/>
              </a:rPr>
              <a:t>Resource Hierarchy</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675" name="Google Shape;675;p103"/>
          <p:cNvCxnSpPr/>
          <p:nvPr/>
        </p:nvCxnSpPr>
        <p:spPr>
          <a:xfrm rot="10800000">
            <a:off x="4401125" y="649750"/>
            <a:ext cx="54000" cy="4215300"/>
          </a:xfrm>
          <a:prstGeom prst="straightConnector1">
            <a:avLst/>
          </a:prstGeom>
          <a:noFill/>
          <a:ln cap="flat" cmpd="sng" w="19050">
            <a:solidFill>
              <a:srgbClr val="BB2938"/>
            </a:solidFill>
            <a:prstDash val="solid"/>
            <a:round/>
            <a:headEnd len="med" w="med" type="none"/>
            <a:tailEnd len="med" w="med" type="none"/>
          </a:ln>
        </p:spPr>
      </p:cxnSp>
      <p:pic>
        <p:nvPicPr>
          <p:cNvPr id="676" name="Google Shape;676;p103"/>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04"/>
          <p:cNvSpPr/>
          <p:nvPr/>
        </p:nvSpPr>
        <p:spPr>
          <a:xfrm>
            <a:off x="2564700" y="464100"/>
            <a:ext cx="64053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04"/>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cap="none" strike="noStrike">
              <a:solidFill>
                <a:srgbClr val="BB2938"/>
              </a:solidFill>
              <a:latin typeface="Lato"/>
              <a:ea typeface="Lato"/>
              <a:cs typeface="Lato"/>
              <a:sym typeface="Lato"/>
            </a:endParaRPr>
          </a:p>
        </p:txBody>
      </p:sp>
      <p:sp>
        <p:nvSpPr>
          <p:cNvPr id="683" name="Google Shape;683;p104"/>
          <p:cNvSpPr txBox="1"/>
          <p:nvPr/>
        </p:nvSpPr>
        <p:spPr>
          <a:xfrm>
            <a:off x="283100" y="2577175"/>
            <a:ext cx="21681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Globally Distributed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684" name="Google Shape;684;p104"/>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85" name="Google Shape;685;p104"/>
          <p:cNvPicPr preferRelativeResize="0"/>
          <p:nvPr/>
        </p:nvPicPr>
        <p:blipFill>
          <a:blip r:embed="rId4">
            <a:alphaModFix/>
          </a:blip>
          <a:stretch>
            <a:fillRect/>
          </a:stretch>
        </p:blipFill>
        <p:spPr>
          <a:xfrm>
            <a:off x="2855275" y="715000"/>
            <a:ext cx="5310875" cy="428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05"/>
          <p:cNvSpPr/>
          <p:nvPr/>
        </p:nvSpPr>
        <p:spPr>
          <a:xfrm>
            <a:off x="2564700" y="464100"/>
            <a:ext cx="64053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05"/>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cap="none" strike="noStrike">
              <a:solidFill>
                <a:srgbClr val="BB2938"/>
              </a:solidFill>
              <a:latin typeface="Lato"/>
              <a:ea typeface="Lato"/>
              <a:cs typeface="Lato"/>
              <a:sym typeface="Lato"/>
            </a:endParaRPr>
          </a:p>
        </p:txBody>
      </p:sp>
      <p:sp>
        <p:nvSpPr>
          <p:cNvPr id="692" name="Google Shape;692;p105"/>
          <p:cNvSpPr txBox="1"/>
          <p:nvPr/>
        </p:nvSpPr>
        <p:spPr>
          <a:xfrm>
            <a:off x="283100" y="2577175"/>
            <a:ext cx="21681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Globally Distributed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693" name="Google Shape;693;p10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94" name="Google Shape;694;p105"/>
          <p:cNvPicPr preferRelativeResize="0"/>
          <p:nvPr/>
        </p:nvPicPr>
        <p:blipFill>
          <a:blip r:embed="rId4">
            <a:alphaModFix/>
          </a:blip>
          <a:stretch>
            <a:fillRect/>
          </a:stretch>
        </p:blipFill>
        <p:spPr>
          <a:xfrm>
            <a:off x="2583137" y="682175"/>
            <a:ext cx="6368425" cy="388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6"/>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700" name="Google Shape;700;p106"/>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600">
                <a:solidFill>
                  <a:srgbClr val="595959"/>
                </a:solidFill>
                <a:latin typeface="Lato"/>
                <a:ea typeface="Lato"/>
                <a:cs typeface="Lato"/>
                <a:sym typeface="Lato"/>
              </a:rPr>
              <a:t>LAB - Querying Cosmos DB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701" name="Google Shape;701;p106"/>
          <p:cNvCxnSpPr/>
          <p:nvPr/>
        </p:nvCxnSpPr>
        <p:spPr>
          <a:xfrm rot="10800000">
            <a:off x="4401125" y="649750"/>
            <a:ext cx="54000" cy="4215300"/>
          </a:xfrm>
          <a:prstGeom prst="straightConnector1">
            <a:avLst/>
          </a:prstGeom>
          <a:noFill/>
          <a:ln cap="flat" cmpd="sng" w="19050">
            <a:solidFill>
              <a:srgbClr val="BB2938"/>
            </a:solidFill>
            <a:prstDash val="solid"/>
            <a:round/>
            <a:headEnd len="med" w="med" type="none"/>
            <a:tailEnd len="med" w="med" type="none"/>
          </a:ln>
        </p:spPr>
      </p:cxnSp>
      <p:pic>
        <p:nvPicPr>
          <p:cNvPr id="702" name="Google Shape;702;p106"/>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89"/>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446" name="Google Shape;446;p89"/>
          <p:cNvSpPr txBox="1"/>
          <p:nvPr/>
        </p:nvSpPr>
        <p:spPr>
          <a:xfrm>
            <a:off x="4636150" y="562825"/>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595959"/>
                </a:solidFill>
                <a:latin typeface="Lato"/>
                <a:ea typeface="Lato"/>
                <a:cs typeface="Lato"/>
                <a:sym typeface="Lato"/>
              </a:rPr>
              <a:t>Lixar Intro </a:t>
            </a:r>
            <a:r>
              <a:rPr lang="en" sz="1600">
                <a:solidFill>
                  <a:srgbClr val="595959"/>
                </a:solidFill>
                <a:latin typeface="Lato"/>
                <a:ea typeface="Lato"/>
                <a:cs typeface="Lato"/>
                <a:sym typeface="Lato"/>
              </a:rPr>
              <a:t>15min</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20min</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higerghy 5-15</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Querying Cosmos Lab 1 hour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 - 15mins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 15-20 minutes 41-48 slides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Change Feed - Lab 30 min</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Spark Connector - 30 min</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 101-104 - 15min</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 - 15min</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447" name="Google Shape;447;p89"/>
          <p:cNvCxnSpPr/>
          <p:nvPr/>
        </p:nvCxnSpPr>
        <p:spPr>
          <a:xfrm rot="10800000">
            <a:off x="4385550" y="595475"/>
            <a:ext cx="30900" cy="4161300"/>
          </a:xfrm>
          <a:prstGeom prst="straightConnector1">
            <a:avLst/>
          </a:prstGeom>
          <a:noFill/>
          <a:ln cap="flat" cmpd="sng" w="19050">
            <a:solidFill>
              <a:srgbClr val="BB2938"/>
            </a:solidFill>
            <a:prstDash val="solid"/>
            <a:round/>
            <a:headEnd len="med" w="med" type="none"/>
            <a:tailEnd len="med" w="med" type="none"/>
          </a:ln>
        </p:spPr>
      </p:cxnSp>
      <p:pic>
        <p:nvPicPr>
          <p:cNvPr id="448" name="Google Shape;448;p89"/>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7"/>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08" name="Google Shape;708;p107"/>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09" name="Google Shape;709;p107"/>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0" name="Google Shape;710;p107"/>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11" name="Google Shape;711;p107"/>
          <p:cNvPicPr preferRelativeResize="0"/>
          <p:nvPr/>
        </p:nvPicPr>
        <p:blipFill>
          <a:blip r:embed="rId5">
            <a:alphaModFix/>
          </a:blip>
          <a:stretch>
            <a:fillRect/>
          </a:stretch>
        </p:blipFill>
        <p:spPr>
          <a:xfrm>
            <a:off x="2519400" y="924750"/>
            <a:ext cx="983925" cy="98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8"/>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Create twitter messages and upload to Cosmos DB</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17" name="Google Shape;717;p108"/>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18" name="Google Shape;718;p108"/>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9" name="Google Shape;719;p108"/>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20" name="Google Shape;720;p108"/>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9"/>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Update / Replace tweet documents</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26" name="Google Shape;726;p109"/>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27" name="Google Shape;727;p109"/>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28" name="Google Shape;728;p109"/>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29" name="Google Shape;729;p109"/>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10"/>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Upsert Tweet document</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35" name="Google Shape;735;p11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36" name="Google Shape;736;p110"/>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37" name="Google Shape;737;p110"/>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38" name="Google Shape;738;p110"/>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11"/>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Delete Tweet document</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44" name="Google Shape;744;p11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45" name="Google Shape;745;p111"/>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46" name="Google Shape;746;p111"/>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47" name="Google Shape;747;p111"/>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2"/>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Write SQL query to retrieve Tweet by Tweet Id</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53" name="Google Shape;753;p112"/>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54" name="Google Shape;754;p112"/>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55" name="Google Shape;755;p112"/>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56" name="Google Shape;756;p112"/>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13"/>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indent="-317500" lvl="0" marL="914400" rtl="0" algn="l">
              <a:lnSpc>
                <a:spcPct val="115000"/>
              </a:lnSpc>
              <a:spcBef>
                <a:spcPts val="0"/>
              </a:spcBef>
              <a:spcAft>
                <a:spcPts val="0"/>
              </a:spcAft>
              <a:buClr>
                <a:srgbClr val="3F3F3F"/>
              </a:buClr>
              <a:buSzPts val="1400"/>
              <a:buFont typeface="Lato"/>
              <a:buAutoNum type="arabicPeriod"/>
            </a:pPr>
            <a:r>
              <a:rPr b="1" lang="en">
                <a:solidFill>
                  <a:srgbClr val="3F3F3F"/>
                </a:solidFill>
                <a:latin typeface="Lato"/>
                <a:ea typeface="Lato"/>
                <a:cs typeface="Lato"/>
                <a:sym typeface="Lato"/>
              </a:rPr>
              <a:t>Advanced SQL query (JOIN) to search Tweets based on HashTag</a:t>
            </a:r>
            <a:endParaRPr b="1">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762" name="Google Shape;762;p113"/>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b="0" i="0" sz="1700" u="none" cap="none" strike="noStrike">
              <a:solidFill>
                <a:srgbClr val="BB2938"/>
              </a:solidFill>
              <a:latin typeface="Lato"/>
              <a:ea typeface="Lato"/>
              <a:cs typeface="Lato"/>
              <a:sym typeface="Lato"/>
            </a:endParaRPr>
          </a:p>
        </p:txBody>
      </p:sp>
      <p:pic>
        <p:nvPicPr>
          <p:cNvPr id="763" name="Google Shape;763;p113"/>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64" name="Google Shape;764;p113"/>
          <p:cNvSpPr txBox="1"/>
          <p:nvPr/>
        </p:nvSpPr>
        <p:spPr>
          <a:xfrm>
            <a:off x="3448475" y="1140725"/>
            <a:ext cx="5896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indent="0" lvl="0" marL="0" rtl="0" algn="l">
              <a:spcBef>
                <a:spcPts val="0"/>
              </a:spcBef>
              <a:spcAft>
                <a:spcPts val="0"/>
              </a:spcAft>
              <a:buNone/>
            </a:pPr>
            <a:r>
              <a:t/>
            </a:r>
            <a:endParaRPr/>
          </a:p>
        </p:txBody>
      </p:sp>
      <p:pic>
        <p:nvPicPr>
          <p:cNvPr id="765" name="Google Shape;765;p113"/>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14"/>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771" name="Google Shape;771;p114"/>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Request Units</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772" name="Google Shape;772;p114"/>
          <p:cNvCxnSpPr/>
          <p:nvPr/>
        </p:nvCxnSpPr>
        <p:spPr>
          <a:xfrm rot="10800000">
            <a:off x="4401125" y="649750"/>
            <a:ext cx="54000" cy="4215300"/>
          </a:xfrm>
          <a:prstGeom prst="straightConnector1">
            <a:avLst/>
          </a:prstGeom>
          <a:noFill/>
          <a:ln cap="flat" cmpd="sng" w="19050">
            <a:solidFill>
              <a:srgbClr val="BB2938"/>
            </a:solidFill>
            <a:prstDash val="solid"/>
            <a:round/>
            <a:headEnd len="med" w="med" type="none"/>
            <a:tailEnd len="med" w="med" type="none"/>
          </a:ln>
        </p:spPr>
      </p:cxnSp>
      <p:pic>
        <p:nvPicPr>
          <p:cNvPr id="773" name="Google Shape;773;p11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5"/>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15"/>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780" name="Google Shape;780;p115"/>
          <p:cNvSpPr txBox="1"/>
          <p:nvPr/>
        </p:nvSpPr>
        <p:spPr>
          <a:xfrm>
            <a:off x="3213600" y="1167388"/>
            <a:ext cx="5259300" cy="28848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 Units (RU) is a rate-based currency</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Abstracts physical resources for performing requests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Key to providing isolation in a multi-tenant environment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Enables SLAs for predictable performance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Foreground and background activities</a:t>
            </a:r>
            <a:endParaRPr>
              <a:solidFill>
                <a:srgbClr val="3F3F3F"/>
              </a:solidFill>
              <a:latin typeface="Lato"/>
              <a:ea typeface="Lato"/>
              <a:cs typeface="Lato"/>
              <a:sym typeface="Lato"/>
            </a:endParaRPr>
          </a:p>
        </p:txBody>
      </p:sp>
      <p:grpSp>
        <p:nvGrpSpPr>
          <p:cNvPr id="781" name="Google Shape;781;p115"/>
          <p:cNvGrpSpPr/>
          <p:nvPr/>
        </p:nvGrpSpPr>
        <p:grpSpPr>
          <a:xfrm>
            <a:off x="83191" y="1302576"/>
            <a:ext cx="2697328" cy="2614412"/>
            <a:chOff x="0" y="1378237"/>
            <a:chExt cx="1955010" cy="1664700"/>
          </a:xfrm>
        </p:grpSpPr>
        <p:sp>
          <p:nvSpPr>
            <p:cNvPr id="782" name="Google Shape;782;p115"/>
            <p:cNvSpPr/>
            <p:nvPr/>
          </p:nvSpPr>
          <p:spPr>
            <a:xfrm>
              <a:off x="670536" y="2296237"/>
              <a:ext cx="906600" cy="7467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Calibri"/>
                <a:buNone/>
              </a:pPr>
              <a:r>
                <a:t/>
              </a:r>
              <a:endParaRPr b="0" i="0" sz="1600" u="none" cap="none" strike="noStrike">
                <a:solidFill>
                  <a:srgbClr val="000000"/>
                </a:solidFill>
                <a:latin typeface="Quattrocento Sans"/>
                <a:ea typeface="Quattrocento Sans"/>
                <a:cs typeface="Quattrocento Sans"/>
                <a:sym typeface="Quattrocento Sans"/>
              </a:endParaRPr>
            </a:p>
          </p:txBody>
        </p:sp>
        <p:grpSp>
          <p:nvGrpSpPr>
            <p:cNvPr id="783" name="Google Shape;783;p115"/>
            <p:cNvGrpSpPr/>
            <p:nvPr/>
          </p:nvGrpSpPr>
          <p:grpSpPr>
            <a:xfrm>
              <a:off x="721306" y="2563323"/>
              <a:ext cx="210713" cy="337602"/>
              <a:chOff x="1816591" y="5583234"/>
              <a:chExt cx="702610" cy="719833"/>
            </a:xfrm>
          </p:grpSpPr>
          <p:sp>
            <p:nvSpPr>
              <p:cNvPr id="784" name="Google Shape;784;p115"/>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785" name="Google Shape;785;p115"/>
              <p:cNvGrpSpPr/>
              <p:nvPr/>
            </p:nvGrpSpPr>
            <p:grpSpPr>
              <a:xfrm>
                <a:off x="1816591" y="5583234"/>
                <a:ext cx="518444" cy="717723"/>
                <a:chOff x="13103226" y="2775830"/>
                <a:chExt cx="1039800" cy="1407300"/>
              </a:xfrm>
            </p:grpSpPr>
            <p:sp>
              <p:nvSpPr>
                <p:cNvPr id="786" name="Google Shape;786;p115"/>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87" name="Google Shape;787;p115"/>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88" name="Google Shape;788;p115"/>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89" name="Google Shape;789;p115"/>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90" name="Google Shape;790;p115"/>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91" name="Google Shape;791;p115"/>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92" name="Google Shape;792;p115"/>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93" name="Google Shape;793;p115"/>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794" name="Google Shape;794;p115"/>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grpSp>
          <p:nvGrpSpPr>
            <p:cNvPr id="795" name="Google Shape;795;p115"/>
            <p:cNvGrpSpPr/>
            <p:nvPr/>
          </p:nvGrpSpPr>
          <p:grpSpPr>
            <a:xfrm>
              <a:off x="929636" y="2564827"/>
              <a:ext cx="203370" cy="351598"/>
              <a:chOff x="7205045" y="4706015"/>
              <a:chExt cx="495300" cy="1033200"/>
            </a:xfrm>
          </p:grpSpPr>
          <p:sp>
            <p:nvSpPr>
              <p:cNvPr id="796" name="Google Shape;796;p115"/>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797" name="Google Shape;797;p115"/>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798" name="Google Shape;798;p115"/>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799" name="Google Shape;799;p115"/>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0" name="Google Shape;800;p115"/>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1" name="Google Shape;801;p115"/>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2" name="Google Shape;802;p115"/>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3" name="Google Shape;803;p115"/>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4" name="Google Shape;804;p115"/>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5" name="Google Shape;805;p115"/>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6" name="Google Shape;806;p115"/>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7" name="Google Shape;807;p115"/>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8" name="Google Shape;808;p115"/>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09" name="Google Shape;809;p115"/>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0" name="Google Shape;810;p115"/>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1" name="Google Shape;811;p115"/>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2" name="Google Shape;812;p115"/>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BCF2"/>
                  </a:solidFill>
                  <a:latin typeface="Quattrocento Sans"/>
                  <a:ea typeface="Quattrocento Sans"/>
                  <a:cs typeface="Quattrocento Sans"/>
                  <a:sym typeface="Quattrocento Sans"/>
                </a:endParaRPr>
              </a:p>
            </p:txBody>
          </p:sp>
          <p:sp>
            <p:nvSpPr>
              <p:cNvPr id="813" name="Google Shape;813;p115"/>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4" name="Google Shape;814;p115"/>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5" name="Google Shape;815;p115"/>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6" name="Google Shape;816;p115"/>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7" name="Google Shape;817;p115"/>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8" name="Google Shape;818;p115"/>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19" name="Google Shape;819;p115"/>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0" name="Google Shape;820;p115"/>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1" name="Google Shape;821;p115"/>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2" name="Google Shape;822;p115"/>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3" name="Google Shape;823;p115"/>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4" name="Google Shape;824;p115"/>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5" name="Google Shape;825;p115"/>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6" name="Google Shape;826;p115"/>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sp>
            <p:nvSpPr>
              <p:cNvPr id="827" name="Google Shape;827;p115"/>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36"/>
                  <a:buFont typeface="Calibri"/>
                  <a:buNone/>
                </a:pPr>
                <a:r>
                  <a:t/>
                </a:r>
                <a:endParaRPr b="0" i="0" sz="1836" u="none" cap="none" strike="noStrike">
                  <a:solidFill>
                    <a:srgbClr val="000000"/>
                  </a:solidFill>
                  <a:latin typeface="Quattrocento Sans"/>
                  <a:ea typeface="Quattrocento Sans"/>
                  <a:cs typeface="Quattrocento Sans"/>
                  <a:sym typeface="Quattrocento Sans"/>
                </a:endParaRPr>
              </a:p>
            </p:txBody>
          </p:sp>
        </p:grpSp>
        <p:sp>
          <p:nvSpPr>
            <p:cNvPr id="828" name="Google Shape;828;p115"/>
            <p:cNvSpPr/>
            <p:nvPr/>
          </p:nvSpPr>
          <p:spPr>
            <a:xfrm>
              <a:off x="1168306" y="2560215"/>
              <a:ext cx="136912" cy="348464"/>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829" name="Google Shape;829;p115"/>
            <p:cNvCxnSpPr>
              <a:stCxn id="830" idx="2"/>
              <a:endCxn id="786" idx="0"/>
            </p:cNvCxnSpPr>
            <p:nvPr/>
          </p:nvCxnSpPr>
          <p:spPr>
            <a:xfrm>
              <a:off x="603300" y="2017588"/>
              <a:ext cx="195600" cy="545700"/>
            </a:xfrm>
            <a:prstGeom prst="straightConnector1">
              <a:avLst/>
            </a:prstGeom>
            <a:noFill/>
            <a:ln cap="flat" cmpd="sng" w="9525">
              <a:solidFill>
                <a:srgbClr val="A5A5A5"/>
              </a:solidFill>
              <a:prstDash val="dash"/>
              <a:round/>
              <a:headEnd len="sm" w="sm" type="none"/>
              <a:tailEnd len="sm" w="sm" type="none"/>
            </a:ln>
          </p:spPr>
        </p:cxnSp>
        <p:sp>
          <p:nvSpPr>
            <p:cNvPr id="831" name="Google Shape;831;p115"/>
            <p:cNvSpPr txBox="1"/>
            <p:nvPr/>
          </p:nvSpPr>
          <p:spPr>
            <a:xfrm>
              <a:off x="1236810" y="1893726"/>
              <a:ext cx="718200" cy="16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600"/>
                <a:buFont typeface="Quattrocento Sans"/>
                <a:buNone/>
              </a:pPr>
              <a:r>
                <a:rPr b="0" i="0" lang="en" sz="1600" u="none" cap="none" strike="noStrike">
                  <a:solidFill>
                    <a:srgbClr val="3F3F3F"/>
                  </a:solidFill>
                  <a:latin typeface="Quattrocento Sans"/>
                  <a:ea typeface="Quattrocento Sans"/>
                  <a:cs typeface="Quattrocento Sans"/>
                  <a:sym typeface="Quattrocento Sans"/>
                </a:rPr>
                <a:t>% IOPS</a:t>
              </a:r>
              <a:endParaRPr/>
            </a:p>
          </p:txBody>
        </p:sp>
        <p:cxnSp>
          <p:nvCxnSpPr>
            <p:cNvPr id="832" name="Google Shape;832;p115"/>
            <p:cNvCxnSpPr>
              <a:stCxn id="831" idx="2"/>
              <a:endCxn id="828" idx="0"/>
            </p:cNvCxnSpPr>
            <p:nvPr/>
          </p:nvCxnSpPr>
          <p:spPr>
            <a:xfrm flipH="1">
              <a:off x="1236810" y="2058726"/>
              <a:ext cx="359100" cy="501300"/>
            </a:xfrm>
            <a:prstGeom prst="straightConnector1">
              <a:avLst/>
            </a:prstGeom>
            <a:noFill/>
            <a:ln cap="flat" cmpd="sng" w="9525">
              <a:solidFill>
                <a:srgbClr val="A5A5A5"/>
              </a:solidFill>
              <a:prstDash val="dash"/>
              <a:round/>
              <a:headEnd len="sm" w="sm" type="none"/>
              <a:tailEnd len="sm" w="sm" type="none"/>
            </a:ln>
          </p:spPr>
        </p:cxnSp>
        <p:sp>
          <p:nvSpPr>
            <p:cNvPr id="833" name="Google Shape;833;p115"/>
            <p:cNvSpPr txBox="1"/>
            <p:nvPr/>
          </p:nvSpPr>
          <p:spPr>
            <a:xfrm>
              <a:off x="836795" y="1378237"/>
              <a:ext cx="894300" cy="16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600"/>
                <a:buFont typeface="Quattrocento Sans"/>
                <a:buNone/>
              </a:pPr>
              <a:r>
                <a:rPr b="0" i="0" lang="en" sz="1600" u="none" cap="none" strike="noStrike">
                  <a:solidFill>
                    <a:srgbClr val="3F3F3F"/>
                  </a:solidFill>
                  <a:latin typeface="Quattrocento Sans"/>
                  <a:ea typeface="Quattrocento Sans"/>
                  <a:cs typeface="Quattrocento Sans"/>
                  <a:sym typeface="Quattrocento Sans"/>
                </a:rPr>
                <a:t>% CPU</a:t>
              </a:r>
              <a:endParaRPr/>
            </a:p>
          </p:txBody>
        </p:sp>
        <p:cxnSp>
          <p:nvCxnSpPr>
            <p:cNvPr id="834" name="Google Shape;834;p115"/>
            <p:cNvCxnSpPr>
              <a:endCxn id="812" idx="0"/>
            </p:cNvCxnSpPr>
            <p:nvPr/>
          </p:nvCxnSpPr>
          <p:spPr>
            <a:xfrm flipH="1">
              <a:off x="1031321" y="1608427"/>
              <a:ext cx="16200" cy="956400"/>
            </a:xfrm>
            <a:prstGeom prst="straightConnector1">
              <a:avLst/>
            </a:prstGeom>
            <a:noFill/>
            <a:ln cap="flat" cmpd="sng" w="9525">
              <a:solidFill>
                <a:srgbClr val="A5A5A5"/>
              </a:solidFill>
              <a:prstDash val="dash"/>
              <a:round/>
              <a:headEnd len="sm" w="sm" type="none"/>
              <a:tailEnd len="sm" w="sm" type="none"/>
            </a:ln>
          </p:spPr>
        </p:cxnSp>
        <p:sp>
          <p:nvSpPr>
            <p:cNvPr id="830" name="Google Shape;830;p115"/>
            <p:cNvSpPr txBox="1"/>
            <p:nvPr/>
          </p:nvSpPr>
          <p:spPr>
            <a:xfrm>
              <a:off x="0" y="1852588"/>
              <a:ext cx="1206600" cy="16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600"/>
                <a:buFont typeface="Quattrocento Sans"/>
                <a:buNone/>
              </a:pPr>
              <a:r>
                <a:rPr b="0" i="0" lang="en" sz="1600" u="none" cap="none" strike="noStrike">
                  <a:solidFill>
                    <a:srgbClr val="3F3F3F"/>
                  </a:solidFill>
                  <a:latin typeface="Quattrocento Sans"/>
                  <a:ea typeface="Quattrocento Sans"/>
                  <a:cs typeface="Quattrocento Sans"/>
                  <a:sym typeface="Quattrocento Sans"/>
                </a:rPr>
                <a:t>% Memory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16"/>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1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841" name="Google Shape;841;p116"/>
          <p:cNvSpPr txBox="1"/>
          <p:nvPr/>
        </p:nvSpPr>
        <p:spPr>
          <a:xfrm>
            <a:off x="3006425" y="1129350"/>
            <a:ext cx="5442000" cy="28848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Normalized across various access methods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1 RU =  1 read of 1 KB record</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Each request consumes fixed RUs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Applies to reads, writes, queries, and stored procedure execution</a:t>
            </a:r>
            <a:endParaRPr>
              <a:solidFill>
                <a:srgbClr val="3F3F3F"/>
              </a:solidFill>
              <a:latin typeface="Lato"/>
              <a:ea typeface="Lato"/>
              <a:cs typeface="Lato"/>
              <a:sym typeface="Lato"/>
            </a:endParaRPr>
          </a:p>
        </p:txBody>
      </p:sp>
      <p:grpSp>
        <p:nvGrpSpPr>
          <p:cNvPr id="842" name="Google Shape;842;p116"/>
          <p:cNvGrpSpPr/>
          <p:nvPr/>
        </p:nvGrpSpPr>
        <p:grpSpPr>
          <a:xfrm>
            <a:off x="63382" y="1371553"/>
            <a:ext cx="2733877" cy="2476484"/>
            <a:chOff x="277121" y="1318153"/>
            <a:chExt cx="4895911" cy="4918539"/>
          </a:xfrm>
        </p:grpSpPr>
        <p:grpSp>
          <p:nvGrpSpPr>
            <p:cNvPr id="843" name="Google Shape;843;p116"/>
            <p:cNvGrpSpPr/>
            <p:nvPr/>
          </p:nvGrpSpPr>
          <p:grpSpPr>
            <a:xfrm>
              <a:off x="277121" y="1318153"/>
              <a:ext cx="4895911" cy="4918539"/>
              <a:chOff x="2800456" y="1826778"/>
              <a:chExt cx="3158448" cy="2906938"/>
            </a:xfrm>
          </p:grpSpPr>
          <p:sp>
            <p:nvSpPr>
              <p:cNvPr id="844" name="Google Shape;844;p116"/>
              <p:cNvSpPr/>
              <p:nvPr/>
            </p:nvSpPr>
            <p:spPr>
              <a:xfrm>
                <a:off x="2800456" y="1871427"/>
                <a:ext cx="865200" cy="348900"/>
              </a:xfrm>
              <a:prstGeom prst="rect">
                <a:avLst/>
              </a:prstGeom>
              <a:noFill/>
              <a:ln cap="flat" cmpd="sng" w="9525">
                <a:solidFill>
                  <a:srgbClr val="7030A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030A0"/>
                  </a:buClr>
                  <a:buSzPts val="1200"/>
                  <a:buFont typeface="Quattrocento Sans"/>
                  <a:buNone/>
                </a:pPr>
                <a:r>
                  <a:rPr b="1" i="0" lang="en" sz="1200" u="none" cap="none" strike="noStrike">
                    <a:solidFill>
                      <a:srgbClr val="7030A0"/>
                    </a:solidFill>
                    <a:latin typeface="Quattrocento Sans"/>
                    <a:ea typeface="Quattrocento Sans"/>
                    <a:cs typeface="Quattrocento Sans"/>
                    <a:sym typeface="Quattrocento Sans"/>
                  </a:rPr>
                  <a:t>GET</a:t>
                </a:r>
                <a:endParaRPr/>
              </a:p>
            </p:txBody>
          </p:sp>
          <p:cxnSp>
            <p:nvCxnSpPr>
              <p:cNvPr id="845" name="Google Shape;845;p116"/>
              <p:cNvCxnSpPr>
                <a:stCxn id="844" idx="3"/>
                <a:endCxn id="846" idx="1"/>
              </p:cNvCxnSpPr>
              <p:nvPr/>
            </p:nvCxnSpPr>
            <p:spPr>
              <a:xfrm>
                <a:off x="3665656" y="2045877"/>
                <a:ext cx="253500" cy="0"/>
              </a:xfrm>
              <a:prstGeom prst="straightConnector1">
                <a:avLst/>
              </a:prstGeom>
              <a:noFill/>
              <a:ln cap="flat" cmpd="sng" w="9525">
                <a:solidFill>
                  <a:srgbClr val="000000"/>
                </a:solidFill>
                <a:prstDash val="solid"/>
                <a:miter lim="800000"/>
                <a:headEnd len="sm" w="sm" type="none"/>
                <a:tailEnd len="med" w="med" type="triangle"/>
              </a:ln>
            </p:spPr>
          </p:cxnSp>
          <p:sp>
            <p:nvSpPr>
              <p:cNvPr id="846" name="Google Shape;846;p116"/>
              <p:cNvSpPr/>
              <p:nvPr/>
            </p:nvSpPr>
            <p:spPr>
              <a:xfrm>
                <a:off x="3919093" y="1894492"/>
                <a:ext cx="945918" cy="302616"/>
              </a:xfrm>
              <a:prstGeom prst="flowChartDocument">
                <a:avLst/>
              </a:prstGeom>
              <a:noFill/>
              <a:ln cap="flat" cmpd="sng" w="9525">
                <a:solidFill>
                  <a:srgbClr val="0B81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1" i="0" sz="1200" u="none" cap="none" strike="noStrike">
                  <a:solidFill>
                    <a:srgbClr val="000000"/>
                  </a:solidFill>
                  <a:latin typeface="Quattrocento Sans"/>
                  <a:ea typeface="Quattrocento Sans"/>
                  <a:cs typeface="Quattrocento Sans"/>
                  <a:sym typeface="Quattrocento Sans"/>
                </a:endParaRPr>
              </a:p>
            </p:txBody>
          </p:sp>
          <p:grpSp>
            <p:nvGrpSpPr>
              <p:cNvPr id="847" name="Google Shape;847;p116"/>
              <p:cNvGrpSpPr/>
              <p:nvPr/>
            </p:nvGrpSpPr>
            <p:grpSpPr>
              <a:xfrm>
                <a:off x="5316176" y="1826778"/>
                <a:ext cx="310420" cy="330513"/>
                <a:chOff x="5444930" y="4371627"/>
                <a:chExt cx="1888200" cy="1235100"/>
              </a:xfrm>
            </p:grpSpPr>
            <p:sp>
              <p:nvSpPr>
                <p:cNvPr id="848" name="Google Shape;848;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849" name="Google Shape;849;p116"/>
                <p:cNvGrpSpPr/>
                <p:nvPr/>
              </p:nvGrpSpPr>
              <p:grpSpPr>
                <a:xfrm>
                  <a:off x="5567793" y="4821277"/>
                  <a:ext cx="545647" cy="602356"/>
                  <a:chOff x="1816591" y="5583234"/>
                  <a:chExt cx="702610" cy="719833"/>
                </a:xfrm>
              </p:grpSpPr>
              <p:sp>
                <p:nvSpPr>
                  <p:cNvPr id="850" name="Google Shape;850;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851" name="Google Shape;851;p116"/>
                  <p:cNvGrpSpPr/>
                  <p:nvPr/>
                </p:nvGrpSpPr>
                <p:grpSpPr>
                  <a:xfrm>
                    <a:off x="1816591" y="5583234"/>
                    <a:ext cx="518444" cy="717723"/>
                    <a:chOff x="13103226" y="2775830"/>
                    <a:chExt cx="1039800" cy="1407300"/>
                  </a:xfrm>
                </p:grpSpPr>
                <p:sp>
                  <p:nvSpPr>
                    <p:cNvPr id="852" name="Google Shape;852;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3" name="Google Shape;853;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4" name="Google Shape;854;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5" name="Google Shape;855;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6" name="Google Shape;856;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7" name="Google Shape;857;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8" name="Google Shape;858;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59" name="Google Shape;859;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860" name="Google Shape;860;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861" name="Google Shape;861;p116"/>
                <p:cNvGrpSpPr/>
                <p:nvPr/>
              </p:nvGrpSpPr>
              <p:grpSpPr>
                <a:xfrm>
                  <a:off x="6124903" y="4759457"/>
                  <a:ext cx="450376" cy="763638"/>
                  <a:chOff x="7205045" y="4706015"/>
                  <a:chExt cx="495300" cy="1033200"/>
                </a:xfrm>
              </p:grpSpPr>
              <p:sp>
                <p:nvSpPr>
                  <p:cNvPr id="862" name="Google Shape;862;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3" name="Google Shape;863;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4" name="Google Shape;864;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5" name="Google Shape;865;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6" name="Google Shape;866;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7" name="Google Shape;867;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8" name="Google Shape;868;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69" name="Google Shape;869;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0" name="Google Shape;870;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1" name="Google Shape;871;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2" name="Google Shape;872;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3" name="Google Shape;873;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4" name="Google Shape;874;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5" name="Google Shape;875;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6" name="Google Shape;876;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7" name="Google Shape;877;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78" name="Google Shape;878;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879" name="Google Shape;879;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0" name="Google Shape;880;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1" name="Google Shape;881;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2" name="Google Shape;882;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3" name="Google Shape;883;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4" name="Google Shape;884;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5" name="Google Shape;885;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6" name="Google Shape;886;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7" name="Google Shape;887;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8" name="Google Shape;888;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89" name="Google Shape;889;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90" name="Google Shape;890;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91" name="Google Shape;891;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92" name="Google Shape;892;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893" name="Google Shape;893;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894" name="Google Shape;894;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sp>
            <p:nvSpPr>
              <p:cNvPr id="895" name="Google Shape;895;p116"/>
              <p:cNvSpPr/>
              <p:nvPr/>
            </p:nvSpPr>
            <p:spPr>
              <a:xfrm>
                <a:off x="3942833" y="2564029"/>
                <a:ext cx="861516" cy="461268"/>
              </a:xfrm>
              <a:prstGeom prst="flowChartMultidocument">
                <a:avLst/>
              </a:prstGeom>
              <a:noFill/>
              <a:ln cap="flat" cmpd="sng" w="9525">
                <a:solidFill>
                  <a:srgbClr val="0B817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1" i="0" sz="1200" u="none" cap="none" strike="noStrike">
                  <a:solidFill>
                    <a:srgbClr val="000000"/>
                  </a:solidFill>
                  <a:latin typeface="Quattrocento Sans"/>
                  <a:ea typeface="Quattrocento Sans"/>
                  <a:cs typeface="Quattrocento Sans"/>
                  <a:sym typeface="Quattrocento Sans"/>
                </a:endParaRPr>
              </a:p>
            </p:txBody>
          </p:sp>
          <p:sp>
            <p:nvSpPr>
              <p:cNvPr id="896" name="Google Shape;896;p116"/>
              <p:cNvSpPr/>
              <p:nvPr/>
            </p:nvSpPr>
            <p:spPr>
              <a:xfrm>
                <a:off x="2836322" y="2620913"/>
                <a:ext cx="865200" cy="348900"/>
              </a:xfrm>
              <a:prstGeom prst="rect">
                <a:avLst/>
              </a:prstGeom>
              <a:noFill/>
              <a:ln cap="flat" cmpd="sng" w="9525">
                <a:solidFill>
                  <a:srgbClr val="7030A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030A0"/>
                  </a:buClr>
                  <a:buSzPts val="1200"/>
                  <a:buFont typeface="Quattrocento Sans"/>
                  <a:buNone/>
                </a:pPr>
                <a:r>
                  <a:rPr b="1" i="0" lang="en" sz="1200" u="none" cap="none" strike="noStrike">
                    <a:solidFill>
                      <a:srgbClr val="7030A0"/>
                    </a:solidFill>
                    <a:latin typeface="Quattrocento Sans"/>
                    <a:ea typeface="Quattrocento Sans"/>
                    <a:cs typeface="Quattrocento Sans"/>
                    <a:sym typeface="Quattrocento Sans"/>
                  </a:rPr>
                  <a:t>POST</a:t>
                </a:r>
                <a:endParaRPr/>
              </a:p>
            </p:txBody>
          </p:sp>
          <p:cxnSp>
            <p:nvCxnSpPr>
              <p:cNvPr id="897" name="Google Shape;897;p116"/>
              <p:cNvCxnSpPr>
                <a:stCxn id="896" idx="3"/>
                <a:endCxn id="895" idx="1"/>
              </p:cNvCxnSpPr>
              <p:nvPr/>
            </p:nvCxnSpPr>
            <p:spPr>
              <a:xfrm flipH="1" rot="10800000">
                <a:off x="3701522" y="2794763"/>
                <a:ext cx="241200" cy="600"/>
              </a:xfrm>
              <a:prstGeom prst="straightConnector1">
                <a:avLst/>
              </a:prstGeom>
              <a:noFill/>
              <a:ln cap="flat" cmpd="sng" w="9525">
                <a:solidFill>
                  <a:srgbClr val="000000"/>
                </a:solidFill>
                <a:prstDash val="solid"/>
                <a:miter lim="800000"/>
                <a:headEnd len="sm" w="sm" type="none"/>
                <a:tailEnd len="med" w="med" type="triangle"/>
              </a:ln>
            </p:spPr>
          </p:cxnSp>
          <p:grpSp>
            <p:nvGrpSpPr>
              <p:cNvPr id="898" name="Google Shape;898;p116"/>
              <p:cNvGrpSpPr/>
              <p:nvPr/>
            </p:nvGrpSpPr>
            <p:grpSpPr>
              <a:xfrm>
                <a:off x="5293606" y="2364875"/>
                <a:ext cx="310420" cy="330513"/>
                <a:chOff x="5444930" y="4371627"/>
                <a:chExt cx="1888200" cy="1235100"/>
              </a:xfrm>
            </p:grpSpPr>
            <p:sp>
              <p:nvSpPr>
                <p:cNvPr id="899" name="Google Shape;899;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900" name="Google Shape;900;p116"/>
                <p:cNvGrpSpPr/>
                <p:nvPr/>
              </p:nvGrpSpPr>
              <p:grpSpPr>
                <a:xfrm>
                  <a:off x="5567793" y="4821277"/>
                  <a:ext cx="545647" cy="602356"/>
                  <a:chOff x="1816591" y="5583234"/>
                  <a:chExt cx="702610" cy="719833"/>
                </a:xfrm>
              </p:grpSpPr>
              <p:sp>
                <p:nvSpPr>
                  <p:cNvPr id="901" name="Google Shape;901;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902" name="Google Shape;902;p116"/>
                  <p:cNvGrpSpPr/>
                  <p:nvPr/>
                </p:nvGrpSpPr>
                <p:grpSpPr>
                  <a:xfrm>
                    <a:off x="1816591" y="5583234"/>
                    <a:ext cx="518444" cy="717723"/>
                    <a:chOff x="13103226" y="2775830"/>
                    <a:chExt cx="1039800" cy="1407300"/>
                  </a:xfrm>
                </p:grpSpPr>
                <p:sp>
                  <p:nvSpPr>
                    <p:cNvPr id="903" name="Google Shape;903;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4" name="Google Shape;904;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5" name="Google Shape;905;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6" name="Google Shape;906;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7" name="Google Shape;907;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8" name="Google Shape;908;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09" name="Google Shape;909;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10" name="Google Shape;910;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11" name="Google Shape;911;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912" name="Google Shape;912;p116"/>
                <p:cNvGrpSpPr/>
                <p:nvPr/>
              </p:nvGrpSpPr>
              <p:grpSpPr>
                <a:xfrm>
                  <a:off x="6124903" y="4759457"/>
                  <a:ext cx="450376" cy="763638"/>
                  <a:chOff x="7205045" y="4706015"/>
                  <a:chExt cx="495300" cy="1033200"/>
                </a:xfrm>
              </p:grpSpPr>
              <p:sp>
                <p:nvSpPr>
                  <p:cNvPr id="913" name="Google Shape;913;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4" name="Google Shape;914;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5" name="Google Shape;915;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6" name="Google Shape;916;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7" name="Google Shape;917;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8" name="Google Shape;918;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19" name="Google Shape;919;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0" name="Google Shape;920;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1" name="Google Shape;921;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2" name="Google Shape;922;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3" name="Google Shape;923;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4" name="Google Shape;924;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5" name="Google Shape;925;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6" name="Google Shape;926;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7" name="Google Shape;927;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8" name="Google Shape;928;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29" name="Google Shape;929;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930" name="Google Shape;930;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1" name="Google Shape;931;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2" name="Google Shape;932;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3" name="Google Shape;933;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4" name="Google Shape;934;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5" name="Google Shape;935;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6" name="Google Shape;936;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7" name="Google Shape;937;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8" name="Google Shape;938;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39" name="Google Shape;939;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40" name="Google Shape;940;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41" name="Google Shape;941;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42" name="Google Shape;942;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43" name="Google Shape;943;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44" name="Google Shape;944;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945" name="Google Shape;945;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grpSp>
            <p:nvGrpSpPr>
              <p:cNvPr id="946" name="Google Shape;946;p116"/>
              <p:cNvGrpSpPr/>
              <p:nvPr/>
            </p:nvGrpSpPr>
            <p:grpSpPr>
              <a:xfrm>
                <a:off x="5270860" y="2734800"/>
                <a:ext cx="310420" cy="330513"/>
                <a:chOff x="5444930" y="4371627"/>
                <a:chExt cx="1888200" cy="1235100"/>
              </a:xfrm>
            </p:grpSpPr>
            <p:sp>
              <p:nvSpPr>
                <p:cNvPr id="947" name="Google Shape;947;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948" name="Google Shape;948;p116"/>
                <p:cNvGrpSpPr/>
                <p:nvPr/>
              </p:nvGrpSpPr>
              <p:grpSpPr>
                <a:xfrm>
                  <a:off x="5567793" y="4821277"/>
                  <a:ext cx="545647" cy="602356"/>
                  <a:chOff x="1816591" y="5583234"/>
                  <a:chExt cx="702610" cy="719833"/>
                </a:xfrm>
              </p:grpSpPr>
              <p:sp>
                <p:nvSpPr>
                  <p:cNvPr id="949" name="Google Shape;949;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950" name="Google Shape;950;p116"/>
                  <p:cNvGrpSpPr/>
                  <p:nvPr/>
                </p:nvGrpSpPr>
                <p:grpSpPr>
                  <a:xfrm>
                    <a:off x="1816591" y="5583234"/>
                    <a:ext cx="518444" cy="717723"/>
                    <a:chOff x="13103226" y="2775830"/>
                    <a:chExt cx="1039800" cy="1407300"/>
                  </a:xfrm>
                </p:grpSpPr>
                <p:sp>
                  <p:nvSpPr>
                    <p:cNvPr id="951" name="Google Shape;951;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2" name="Google Shape;952;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3" name="Google Shape;953;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4" name="Google Shape;954;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5" name="Google Shape;955;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6" name="Google Shape;956;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7" name="Google Shape;957;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8" name="Google Shape;958;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959" name="Google Shape;959;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960" name="Google Shape;960;p116"/>
                <p:cNvGrpSpPr/>
                <p:nvPr/>
              </p:nvGrpSpPr>
              <p:grpSpPr>
                <a:xfrm>
                  <a:off x="6124903" y="4759457"/>
                  <a:ext cx="450376" cy="763638"/>
                  <a:chOff x="7205045" y="4706015"/>
                  <a:chExt cx="495300" cy="1033200"/>
                </a:xfrm>
              </p:grpSpPr>
              <p:sp>
                <p:nvSpPr>
                  <p:cNvPr id="961" name="Google Shape;961;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2" name="Google Shape;962;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3" name="Google Shape;963;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4" name="Google Shape;964;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5" name="Google Shape;965;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6" name="Google Shape;966;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7" name="Google Shape;967;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8" name="Google Shape;968;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69" name="Google Shape;969;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0" name="Google Shape;970;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1" name="Google Shape;971;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2" name="Google Shape;972;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3" name="Google Shape;973;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4" name="Google Shape;974;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5" name="Google Shape;975;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6" name="Google Shape;976;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7" name="Google Shape;977;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978" name="Google Shape;978;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79" name="Google Shape;979;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0" name="Google Shape;980;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1" name="Google Shape;981;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2" name="Google Shape;982;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3" name="Google Shape;983;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4" name="Google Shape;984;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5" name="Google Shape;985;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6" name="Google Shape;986;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7" name="Google Shape;987;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8" name="Google Shape;988;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89" name="Google Shape;989;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90" name="Google Shape;990;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91" name="Google Shape;991;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992" name="Google Shape;992;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993" name="Google Shape;993;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sp>
            <p:nvSpPr>
              <p:cNvPr id="994" name="Google Shape;994;p116"/>
              <p:cNvSpPr/>
              <p:nvPr/>
            </p:nvSpPr>
            <p:spPr>
              <a:xfrm>
                <a:off x="2815976" y="3415594"/>
                <a:ext cx="865200" cy="348900"/>
              </a:xfrm>
              <a:prstGeom prst="rect">
                <a:avLst/>
              </a:prstGeom>
              <a:noFill/>
              <a:ln cap="flat" cmpd="sng" w="9525">
                <a:solidFill>
                  <a:srgbClr val="7030A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030A0"/>
                  </a:buClr>
                  <a:buSzPts val="1200"/>
                  <a:buFont typeface="Quattrocento Sans"/>
                  <a:buNone/>
                </a:pPr>
                <a:r>
                  <a:rPr b="1" i="0" lang="en" sz="1200" u="none" cap="none" strike="noStrike">
                    <a:solidFill>
                      <a:srgbClr val="7030A0"/>
                    </a:solidFill>
                    <a:latin typeface="Quattrocento Sans"/>
                    <a:ea typeface="Quattrocento Sans"/>
                    <a:cs typeface="Quattrocento Sans"/>
                    <a:sym typeface="Quattrocento Sans"/>
                  </a:rPr>
                  <a:t>PUT</a:t>
                </a:r>
                <a:endParaRPr/>
              </a:p>
            </p:txBody>
          </p:sp>
          <p:cxnSp>
            <p:nvCxnSpPr>
              <p:cNvPr id="995" name="Google Shape;995;p116"/>
              <p:cNvCxnSpPr>
                <a:stCxn id="994" idx="3"/>
                <a:endCxn id="996" idx="1"/>
              </p:cNvCxnSpPr>
              <p:nvPr/>
            </p:nvCxnSpPr>
            <p:spPr>
              <a:xfrm flipH="1" rot="10800000">
                <a:off x="3681176" y="3587344"/>
                <a:ext cx="170100" cy="2700"/>
              </a:xfrm>
              <a:prstGeom prst="straightConnector1">
                <a:avLst/>
              </a:prstGeom>
              <a:noFill/>
              <a:ln cap="flat" cmpd="sng" w="9525">
                <a:solidFill>
                  <a:srgbClr val="000000"/>
                </a:solidFill>
                <a:prstDash val="solid"/>
                <a:miter lim="800000"/>
                <a:headEnd len="sm" w="sm" type="none"/>
                <a:tailEnd len="med" w="med" type="triangle"/>
              </a:ln>
            </p:spPr>
          </p:cxnSp>
          <p:sp>
            <p:nvSpPr>
              <p:cNvPr id="996" name="Google Shape;996;p116"/>
              <p:cNvSpPr/>
              <p:nvPr/>
            </p:nvSpPr>
            <p:spPr>
              <a:xfrm>
                <a:off x="3851459" y="3435966"/>
                <a:ext cx="967464" cy="302616"/>
              </a:xfrm>
              <a:prstGeom prst="flowChartDocument">
                <a:avLst/>
              </a:prstGeom>
              <a:noFill/>
              <a:ln cap="flat" cmpd="sng" w="9525">
                <a:solidFill>
                  <a:srgbClr val="0B81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1" i="0" sz="1200" u="none" cap="none" strike="noStrike">
                  <a:solidFill>
                    <a:srgbClr val="000000"/>
                  </a:solidFill>
                  <a:latin typeface="Quattrocento Sans"/>
                  <a:ea typeface="Quattrocento Sans"/>
                  <a:cs typeface="Quattrocento Sans"/>
                  <a:sym typeface="Quattrocento Sans"/>
                </a:endParaRPr>
              </a:p>
            </p:txBody>
          </p:sp>
          <p:grpSp>
            <p:nvGrpSpPr>
              <p:cNvPr id="997" name="Google Shape;997;p116"/>
              <p:cNvGrpSpPr/>
              <p:nvPr/>
            </p:nvGrpSpPr>
            <p:grpSpPr>
              <a:xfrm>
                <a:off x="5241601" y="3256142"/>
                <a:ext cx="310420" cy="330513"/>
                <a:chOff x="5444930" y="4371627"/>
                <a:chExt cx="1888200" cy="1235100"/>
              </a:xfrm>
            </p:grpSpPr>
            <p:sp>
              <p:nvSpPr>
                <p:cNvPr id="998" name="Google Shape;998;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999" name="Google Shape;999;p116"/>
                <p:cNvGrpSpPr/>
                <p:nvPr/>
              </p:nvGrpSpPr>
              <p:grpSpPr>
                <a:xfrm>
                  <a:off x="5567793" y="4821277"/>
                  <a:ext cx="545647" cy="602356"/>
                  <a:chOff x="1816591" y="5583234"/>
                  <a:chExt cx="702610" cy="719833"/>
                </a:xfrm>
              </p:grpSpPr>
              <p:sp>
                <p:nvSpPr>
                  <p:cNvPr id="1000" name="Google Shape;1000;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001" name="Google Shape;1001;p116"/>
                  <p:cNvGrpSpPr/>
                  <p:nvPr/>
                </p:nvGrpSpPr>
                <p:grpSpPr>
                  <a:xfrm>
                    <a:off x="1816591" y="5583234"/>
                    <a:ext cx="518444" cy="717723"/>
                    <a:chOff x="13103226" y="2775830"/>
                    <a:chExt cx="1039800" cy="1407300"/>
                  </a:xfrm>
                </p:grpSpPr>
                <p:sp>
                  <p:nvSpPr>
                    <p:cNvPr id="1002" name="Google Shape;1002;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3" name="Google Shape;1003;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4" name="Google Shape;1004;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5" name="Google Shape;1005;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6" name="Google Shape;1006;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7" name="Google Shape;1007;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8" name="Google Shape;1008;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09" name="Google Shape;1009;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10" name="Google Shape;1010;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011" name="Google Shape;1011;p116"/>
                <p:cNvGrpSpPr/>
                <p:nvPr/>
              </p:nvGrpSpPr>
              <p:grpSpPr>
                <a:xfrm>
                  <a:off x="6124903" y="4759457"/>
                  <a:ext cx="450376" cy="763638"/>
                  <a:chOff x="7205045" y="4706015"/>
                  <a:chExt cx="495300" cy="1033200"/>
                </a:xfrm>
              </p:grpSpPr>
              <p:sp>
                <p:nvSpPr>
                  <p:cNvPr id="1012" name="Google Shape;1012;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3" name="Google Shape;1013;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4" name="Google Shape;1014;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5" name="Google Shape;1015;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6" name="Google Shape;1016;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7" name="Google Shape;1017;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8" name="Google Shape;1018;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19" name="Google Shape;1019;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0" name="Google Shape;1020;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1" name="Google Shape;1021;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2" name="Google Shape;1022;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3" name="Google Shape;1023;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4" name="Google Shape;1024;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5" name="Google Shape;1025;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6" name="Google Shape;1026;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7" name="Google Shape;1027;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28" name="Google Shape;1028;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029" name="Google Shape;1029;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0" name="Google Shape;1030;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1" name="Google Shape;1031;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2" name="Google Shape;1032;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3" name="Google Shape;1033;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4" name="Google Shape;1034;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5" name="Google Shape;1035;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6" name="Google Shape;1036;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7" name="Google Shape;1037;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8" name="Google Shape;1038;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9" name="Google Shape;1039;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40" name="Google Shape;1040;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41" name="Google Shape;1041;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42" name="Google Shape;1042;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43" name="Google Shape;1043;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044" name="Google Shape;1044;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grpSp>
            <p:nvGrpSpPr>
              <p:cNvPr id="1045" name="Google Shape;1045;p116"/>
              <p:cNvGrpSpPr/>
              <p:nvPr/>
            </p:nvGrpSpPr>
            <p:grpSpPr>
              <a:xfrm>
                <a:off x="5215037" y="3605681"/>
                <a:ext cx="310420" cy="330513"/>
                <a:chOff x="5444930" y="4371627"/>
                <a:chExt cx="1888200" cy="1235100"/>
              </a:xfrm>
            </p:grpSpPr>
            <p:sp>
              <p:nvSpPr>
                <p:cNvPr id="1046" name="Google Shape;1046;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047" name="Google Shape;1047;p116"/>
                <p:cNvGrpSpPr/>
                <p:nvPr/>
              </p:nvGrpSpPr>
              <p:grpSpPr>
                <a:xfrm>
                  <a:off x="5567793" y="4821277"/>
                  <a:ext cx="545647" cy="602356"/>
                  <a:chOff x="1816591" y="5583234"/>
                  <a:chExt cx="702610" cy="719833"/>
                </a:xfrm>
              </p:grpSpPr>
              <p:sp>
                <p:nvSpPr>
                  <p:cNvPr id="1048" name="Google Shape;1048;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049" name="Google Shape;1049;p116"/>
                  <p:cNvGrpSpPr/>
                  <p:nvPr/>
                </p:nvGrpSpPr>
                <p:grpSpPr>
                  <a:xfrm>
                    <a:off x="1816591" y="5583234"/>
                    <a:ext cx="518444" cy="717723"/>
                    <a:chOff x="13103226" y="2775830"/>
                    <a:chExt cx="1039800" cy="1407300"/>
                  </a:xfrm>
                </p:grpSpPr>
                <p:sp>
                  <p:nvSpPr>
                    <p:cNvPr id="1050" name="Google Shape;1050;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1" name="Google Shape;1051;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2" name="Google Shape;1052;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3" name="Google Shape;1053;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4" name="Google Shape;1054;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5" name="Google Shape;1055;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6" name="Google Shape;1056;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7" name="Google Shape;1057;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058" name="Google Shape;1058;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059" name="Google Shape;1059;p116"/>
                <p:cNvGrpSpPr/>
                <p:nvPr/>
              </p:nvGrpSpPr>
              <p:grpSpPr>
                <a:xfrm>
                  <a:off x="6124903" y="4759457"/>
                  <a:ext cx="450376" cy="763638"/>
                  <a:chOff x="7205045" y="4706015"/>
                  <a:chExt cx="495300" cy="1033200"/>
                </a:xfrm>
              </p:grpSpPr>
              <p:sp>
                <p:nvSpPr>
                  <p:cNvPr id="1060" name="Google Shape;1060;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1" name="Google Shape;1061;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2" name="Google Shape;1062;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3" name="Google Shape;1063;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4" name="Google Shape;1064;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5" name="Google Shape;1065;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6" name="Google Shape;1066;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7" name="Google Shape;1067;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8" name="Google Shape;1068;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69" name="Google Shape;1069;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0" name="Google Shape;1070;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1" name="Google Shape;1071;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2" name="Google Shape;1072;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3" name="Google Shape;1073;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4" name="Google Shape;1074;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5" name="Google Shape;1075;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6" name="Google Shape;1076;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077" name="Google Shape;1077;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8" name="Google Shape;1078;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79" name="Google Shape;1079;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0" name="Google Shape;1080;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1" name="Google Shape;1081;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2" name="Google Shape;1082;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3" name="Google Shape;1083;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4" name="Google Shape;1084;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5" name="Google Shape;1085;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6" name="Google Shape;1086;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7" name="Google Shape;1087;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8" name="Google Shape;1088;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89" name="Google Shape;1089;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90" name="Google Shape;1090;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91" name="Google Shape;1091;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092" name="Google Shape;1092;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sp>
            <p:nvSpPr>
              <p:cNvPr id="1093" name="Google Shape;1093;p116"/>
              <p:cNvSpPr/>
              <p:nvPr/>
            </p:nvSpPr>
            <p:spPr>
              <a:xfrm>
                <a:off x="2802859" y="4191470"/>
                <a:ext cx="865200" cy="348900"/>
              </a:xfrm>
              <a:prstGeom prst="rect">
                <a:avLst/>
              </a:prstGeom>
              <a:noFill/>
              <a:ln cap="flat" cmpd="sng" w="9525">
                <a:solidFill>
                  <a:srgbClr val="7030A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030A0"/>
                  </a:buClr>
                  <a:buSzPts val="1200"/>
                  <a:buFont typeface="Quattrocento Sans"/>
                  <a:buNone/>
                </a:pPr>
                <a:r>
                  <a:rPr b="1" i="0" lang="en" sz="1200" u="none" cap="none" strike="noStrike">
                    <a:solidFill>
                      <a:srgbClr val="7030A0"/>
                    </a:solidFill>
                    <a:latin typeface="Quattrocento Sans"/>
                    <a:ea typeface="Quattrocento Sans"/>
                    <a:cs typeface="Quattrocento Sans"/>
                    <a:sym typeface="Quattrocento Sans"/>
                  </a:rPr>
                  <a:t>Query</a:t>
                </a:r>
                <a:endParaRPr/>
              </a:p>
            </p:txBody>
          </p:sp>
          <p:cxnSp>
            <p:nvCxnSpPr>
              <p:cNvPr id="1094" name="Google Shape;1094;p116"/>
              <p:cNvCxnSpPr>
                <a:stCxn id="1093" idx="3"/>
                <a:endCxn id="1095" idx="1"/>
              </p:cNvCxnSpPr>
              <p:nvPr/>
            </p:nvCxnSpPr>
            <p:spPr>
              <a:xfrm>
                <a:off x="3668059" y="4365920"/>
                <a:ext cx="154200" cy="1200"/>
              </a:xfrm>
              <a:prstGeom prst="straightConnector1">
                <a:avLst/>
              </a:prstGeom>
              <a:noFill/>
              <a:ln cap="flat" cmpd="sng" w="9525">
                <a:solidFill>
                  <a:srgbClr val="000000"/>
                </a:solidFill>
                <a:prstDash val="solid"/>
                <a:miter lim="800000"/>
                <a:headEnd len="sm" w="sm" type="none"/>
                <a:tailEnd len="med" w="med" type="triangle"/>
              </a:ln>
            </p:spPr>
          </p:cxnSp>
          <p:sp>
            <p:nvSpPr>
              <p:cNvPr id="1095" name="Google Shape;1095;p116"/>
              <p:cNvSpPr/>
              <p:nvPr/>
            </p:nvSpPr>
            <p:spPr>
              <a:xfrm>
                <a:off x="3822192" y="4176778"/>
                <a:ext cx="917514" cy="380160"/>
              </a:xfrm>
              <a:prstGeom prst="flowChartMultidocument">
                <a:avLst/>
              </a:prstGeom>
              <a:noFill/>
              <a:ln cap="flat" cmpd="sng" w="9525">
                <a:solidFill>
                  <a:srgbClr val="0B817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1" i="0" sz="1200" u="none" cap="none" strike="noStrike">
                  <a:solidFill>
                    <a:srgbClr val="000000"/>
                  </a:solidFill>
                  <a:latin typeface="Quattrocento Sans"/>
                  <a:ea typeface="Quattrocento Sans"/>
                  <a:cs typeface="Quattrocento Sans"/>
                  <a:sym typeface="Quattrocento Sans"/>
                </a:endParaRPr>
              </a:p>
            </p:txBody>
          </p:sp>
          <p:sp>
            <p:nvSpPr>
              <p:cNvPr id="1096" name="Google Shape;1096;p116"/>
              <p:cNvSpPr/>
              <p:nvPr/>
            </p:nvSpPr>
            <p:spPr>
              <a:xfrm>
                <a:off x="4854576" y="4167548"/>
                <a:ext cx="289500" cy="217800"/>
              </a:xfrm>
              <a:prstGeom prst="mathEqual">
                <a:avLst>
                  <a:gd fmla="val 23520" name="adj1"/>
                  <a:gd fmla="val 11760" name="adj2"/>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097" name="Google Shape;1097;p116"/>
              <p:cNvGrpSpPr/>
              <p:nvPr/>
            </p:nvGrpSpPr>
            <p:grpSpPr>
              <a:xfrm>
                <a:off x="5221225" y="4073772"/>
                <a:ext cx="310420" cy="330513"/>
                <a:chOff x="5444930" y="4371627"/>
                <a:chExt cx="1888200" cy="1235100"/>
              </a:xfrm>
            </p:grpSpPr>
            <p:sp>
              <p:nvSpPr>
                <p:cNvPr id="1098" name="Google Shape;1098;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099" name="Google Shape;1099;p116"/>
                <p:cNvGrpSpPr/>
                <p:nvPr/>
              </p:nvGrpSpPr>
              <p:grpSpPr>
                <a:xfrm>
                  <a:off x="5567793" y="4821277"/>
                  <a:ext cx="545647" cy="602356"/>
                  <a:chOff x="1816591" y="5583234"/>
                  <a:chExt cx="702610" cy="719833"/>
                </a:xfrm>
              </p:grpSpPr>
              <p:sp>
                <p:nvSpPr>
                  <p:cNvPr id="1100" name="Google Shape;1100;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101" name="Google Shape;1101;p116"/>
                  <p:cNvGrpSpPr/>
                  <p:nvPr/>
                </p:nvGrpSpPr>
                <p:grpSpPr>
                  <a:xfrm>
                    <a:off x="1816591" y="5583234"/>
                    <a:ext cx="518444" cy="717723"/>
                    <a:chOff x="13103226" y="2775830"/>
                    <a:chExt cx="1039800" cy="1407300"/>
                  </a:xfrm>
                </p:grpSpPr>
                <p:sp>
                  <p:nvSpPr>
                    <p:cNvPr id="1102" name="Google Shape;1102;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3" name="Google Shape;1103;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4" name="Google Shape;1104;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5" name="Google Shape;1105;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6" name="Google Shape;1106;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7" name="Google Shape;1107;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8" name="Google Shape;1108;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09" name="Google Shape;1109;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10" name="Google Shape;1110;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111" name="Google Shape;1111;p116"/>
                <p:cNvGrpSpPr/>
                <p:nvPr/>
              </p:nvGrpSpPr>
              <p:grpSpPr>
                <a:xfrm>
                  <a:off x="6124903" y="4759457"/>
                  <a:ext cx="450376" cy="763638"/>
                  <a:chOff x="7205045" y="4706015"/>
                  <a:chExt cx="495300" cy="1033200"/>
                </a:xfrm>
              </p:grpSpPr>
              <p:sp>
                <p:nvSpPr>
                  <p:cNvPr id="1112" name="Google Shape;1112;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3" name="Google Shape;1113;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4" name="Google Shape;1114;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5" name="Google Shape;1115;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6" name="Google Shape;1116;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7" name="Google Shape;1117;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8" name="Google Shape;1118;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19" name="Google Shape;1119;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0" name="Google Shape;1120;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1" name="Google Shape;1121;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2" name="Google Shape;1122;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3" name="Google Shape;1123;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4" name="Google Shape;1124;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5" name="Google Shape;1125;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6" name="Google Shape;1126;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7" name="Google Shape;1127;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28" name="Google Shape;1128;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129" name="Google Shape;1129;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0" name="Google Shape;1130;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1" name="Google Shape;1131;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2" name="Google Shape;1132;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3" name="Google Shape;1133;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4" name="Google Shape;1134;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5" name="Google Shape;1135;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6" name="Google Shape;1136;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7" name="Google Shape;1137;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8" name="Google Shape;1138;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39" name="Google Shape;1139;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40" name="Google Shape;1140;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41" name="Google Shape;1141;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42" name="Google Shape;1142;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43" name="Google Shape;1143;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144" name="Google Shape;1144;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grpSp>
            <p:nvGrpSpPr>
              <p:cNvPr id="1145" name="Google Shape;1145;p116"/>
              <p:cNvGrpSpPr/>
              <p:nvPr/>
            </p:nvGrpSpPr>
            <p:grpSpPr>
              <a:xfrm>
                <a:off x="5578604" y="4054615"/>
                <a:ext cx="310420" cy="330513"/>
                <a:chOff x="5444930" y="4371627"/>
                <a:chExt cx="1888200" cy="1235100"/>
              </a:xfrm>
            </p:grpSpPr>
            <p:sp>
              <p:nvSpPr>
                <p:cNvPr id="1146" name="Google Shape;1146;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147" name="Google Shape;1147;p116"/>
                <p:cNvGrpSpPr/>
                <p:nvPr/>
              </p:nvGrpSpPr>
              <p:grpSpPr>
                <a:xfrm>
                  <a:off x="5567793" y="4821277"/>
                  <a:ext cx="545647" cy="602356"/>
                  <a:chOff x="1816591" y="5583234"/>
                  <a:chExt cx="702610" cy="719833"/>
                </a:xfrm>
              </p:grpSpPr>
              <p:sp>
                <p:nvSpPr>
                  <p:cNvPr id="1148" name="Google Shape;1148;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149" name="Google Shape;1149;p116"/>
                  <p:cNvGrpSpPr/>
                  <p:nvPr/>
                </p:nvGrpSpPr>
                <p:grpSpPr>
                  <a:xfrm>
                    <a:off x="1816591" y="5583234"/>
                    <a:ext cx="518444" cy="717723"/>
                    <a:chOff x="13103226" y="2775830"/>
                    <a:chExt cx="1039800" cy="1407300"/>
                  </a:xfrm>
                </p:grpSpPr>
                <p:sp>
                  <p:nvSpPr>
                    <p:cNvPr id="1150" name="Google Shape;1150;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1" name="Google Shape;1151;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2" name="Google Shape;1152;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3" name="Google Shape;1153;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4" name="Google Shape;1154;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5" name="Google Shape;1155;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6" name="Google Shape;1156;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7" name="Google Shape;1157;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58" name="Google Shape;1158;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159" name="Google Shape;1159;p116"/>
                <p:cNvGrpSpPr/>
                <p:nvPr/>
              </p:nvGrpSpPr>
              <p:grpSpPr>
                <a:xfrm>
                  <a:off x="6124903" y="4759457"/>
                  <a:ext cx="450376" cy="763638"/>
                  <a:chOff x="7205045" y="4706015"/>
                  <a:chExt cx="495300" cy="1033200"/>
                </a:xfrm>
              </p:grpSpPr>
              <p:sp>
                <p:nvSpPr>
                  <p:cNvPr id="1160" name="Google Shape;1160;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1" name="Google Shape;1161;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2" name="Google Shape;1162;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3" name="Google Shape;1163;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4" name="Google Shape;1164;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5" name="Google Shape;1165;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6" name="Google Shape;1166;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7" name="Google Shape;1167;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8" name="Google Shape;1168;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69" name="Google Shape;1169;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0" name="Google Shape;1170;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1" name="Google Shape;1171;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2" name="Google Shape;1172;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3" name="Google Shape;1173;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4" name="Google Shape;1174;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5" name="Google Shape;1175;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6" name="Google Shape;1176;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177" name="Google Shape;1177;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8" name="Google Shape;1178;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79" name="Google Shape;1179;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0" name="Google Shape;1180;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1" name="Google Shape;1181;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2" name="Google Shape;1182;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3" name="Google Shape;1183;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4" name="Google Shape;1184;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5" name="Google Shape;1185;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6" name="Google Shape;1186;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7" name="Google Shape;1187;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8" name="Google Shape;1188;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89" name="Google Shape;1189;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90" name="Google Shape;1190;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191" name="Google Shape;1191;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192" name="Google Shape;1192;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grpSp>
            <p:nvGrpSpPr>
              <p:cNvPr id="1193" name="Google Shape;1193;p116"/>
              <p:cNvGrpSpPr/>
              <p:nvPr/>
            </p:nvGrpSpPr>
            <p:grpSpPr>
              <a:xfrm>
                <a:off x="5291105" y="4234289"/>
                <a:ext cx="310420" cy="330513"/>
                <a:chOff x="5444930" y="4371627"/>
                <a:chExt cx="1888200" cy="1235100"/>
              </a:xfrm>
            </p:grpSpPr>
            <p:sp>
              <p:nvSpPr>
                <p:cNvPr id="1194" name="Google Shape;1194;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195" name="Google Shape;1195;p116"/>
                <p:cNvGrpSpPr/>
                <p:nvPr/>
              </p:nvGrpSpPr>
              <p:grpSpPr>
                <a:xfrm>
                  <a:off x="5567793" y="4821277"/>
                  <a:ext cx="545647" cy="602356"/>
                  <a:chOff x="1816591" y="5583234"/>
                  <a:chExt cx="702610" cy="719833"/>
                </a:xfrm>
              </p:grpSpPr>
              <p:sp>
                <p:nvSpPr>
                  <p:cNvPr id="1196" name="Google Shape;1196;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197" name="Google Shape;1197;p116"/>
                  <p:cNvGrpSpPr/>
                  <p:nvPr/>
                </p:nvGrpSpPr>
                <p:grpSpPr>
                  <a:xfrm>
                    <a:off x="1816591" y="5583234"/>
                    <a:ext cx="518444" cy="717723"/>
                    <a:chOff x="13103226" y="2775830"/>
                    <a:chExt cx="1039800" cy="1407300"/>
                  </a:xfrm>
                </p:grpSpPr>
                <p:sp>
                  <p:nvSpPr>
                    <p:cNvPr id="1198" name="Google Shape;1198;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199" name="Google Shape;1199;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0" name="Google Shape;1200;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1" name="Google Shape;1201;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2" name="Google Shape;1202;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3" name="Google Shape;1203;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4" name="Google Shape;1204;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5" name="Google Shape;1205;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06" name="Google Shape;1206;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207" name="Google Shape;1207;p116"/>
                <p:cNvGrpSpPr/>
                <p:nvPr/>
              </p:nvGrpSpPr>
              <p:grpSpPr>
                <a:xfrm>
                  <a:off x="6124903" y="4759457"/>
                  <a:ext cx="450376" cy="763638"/>
                  <a:chOff x="7205045" y="4706015"/>
                  <a:chExt cx="495300" cy="1033200"/>
                </a:xfrm>
              </p:grpSpPr>
              <p:sp>
                <p:nvSpPr>
                  <p:cNvPr id="1208" name="Google Shape;1208;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09" name="Google Shape;1209;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0" name="Google Shape;1210;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1" name="Google Shape;1211;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2" name="Google Shape;1212;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3" name="Google Shape;1213;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4" name="Google Shape;1214;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5" name="Google Shape;1215;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6" name="Google Shape;1216;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7" name="Google Shape;1217;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8" name="Google Shape;1218;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19" name="Google Shape;1219;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0" name="Google Shape;1220;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1" name="Google Shape;1221;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2" name="Google Shape;1222;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3" name="Google Shape;1223;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4" name="Google Shape;1224;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225" name="Google Shape;1225;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6" name="Google Shape;1226;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7" name="Google Shape;1227;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8" name="Google Shape;1228;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29" name="Google Shape;1229;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0" name="Google Shape;1230;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1" name="Google Shape;1231;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2" name="Google Shape;1232;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3" name="Google Shape;1233;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4" name="Google Shape;1234;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5" name="Google Shape;1235;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6" name="Google Shape;1236;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7" name="Google Shape;1237;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8" name="Google Shape;1238;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39" name="Google Shape;1239;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240" name="Google Shape;1240;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grpSp>
            <p:nvGrpSpPr>
              <p:cNvPr id="1241" name="Google Shape;1241;p116"/>
              <p:cNvGrpSpPr/>
              <p:nvPr/>
            </p:nvGrpSpPr>
            <p:grpSpPr>
              <a:xfrm>
                <a:off x="5648484" y="4215132"/>
                <a:ext cx="310420" cy="330513"/>
                <a:chOff x="5444930" y="4371627"/>
                <a:chExt cx="1888200" cy="1235100"/>
              </a:xfrm>
            </p:grpSpPr>
            <p:sp>
              <p:nvSpPr>
                <p:cNvPr id="1242" name="Google Shape;1242;p116"/>
                <p:cNvSpPr/>
                <p:nvPr/>
              </p:nvSpPr>
              <p:spPr>
                <a:xfrm>
                  <a:off x="5444930" y="4371627"/>
                  <a:ext cx="1888200" cy="1235100"/>
                </a:xfrm>
                <a:prstGeom prst="cube">
                  <a:avLst>
                    <a:gd fmla="val 25000" name="adj"/>
                  </a:avLst>
                </a:prstGeom>
                <a:solidFill>
                  <a:srgbClr val="F2F2F2"/>
                </a:solidFill>
                <a:ln cap="flat" cmpd="sng" w="9525">
                  <a:solidFill>
                    <a:srgbClr val="7F7F7F"/>
                  </a:solidFill>
                  <a:prstDash val="solid"/>
                  <a:miter lim="800000"/>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243" name="Google Shape;1243;p116"/>
                <p:cNvGrpSpPr/>
                <p:nvPr/>
              </p:nvGrpSpPr>
              <p:grpSpPr>
                <a:xfrm>
                  <a:off x="5567793" y="4821277"/>
                  <a:ext cx="545647" cy="602356"/>
                  <a:chOff x="1816591" y="5583234"/>
                  <a:chExt cx="702610" cy="719833"/>
                </a:xfrm>
              </p:grpSpPr>
              <p:sp>
                <p:nvSpPr>
                  <p:cNvPr id="1244" name="Google Shape;1244;p116"/>
                  <p:cNvSpPr/>
                  <p:nvPr/>
                </p:nvSpPr>
                <p:spPr>
                  <a:xfrm>
                    <a:off x="1869368" y="6162950"/>
                    <a:ext cx="649833" cy="140117"/>
                  </a:xfrm>
                  <a:custGeom>
                    <a:rect b="b" l="l" r="r" t="t"/>
                    <a:pathLst>
                      <a:path extrusionOk="0" h="127" w="589">
                        <a:moveTo>
                          <a:pt x="186" y="0"/>
                        </a:moveTo>
                        <a:lnTo>
                          <a:pt x="589" y="0"/>
                        </a:lnTo>
                        <a:lnTo>
                          <a:pt x="407" y="127"/>
                        </a:lnTo>
                        <a:lnTo>
                          <a:pt x="0" y="127"/>
                        </a:lnTo>
                        <a:lnTo>
                          <a:pt x="186" y="0"/>
                        </a:lnTo>
                        <a:close/>
                      </a:path>
                    </a:pathLst>
                  </a:custGeom>
                  <a:solidFill>
                    <a:srgbClr val="000000">
                      <a:alpha val="18820"/>
                    </a:srgbClr>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nvGrpSpPr>
                  <p:cNvPr id="1245" name="Google Shape;1245;p116"/>
                  <p:cNvGrpSpPr/>
                  <p:nvPr/>
                </p:nvGrpSpPr>
                <p:grpSpPr>
                  <a:xfrm>
                    <a:off x="1816591" y="5583234"/>
                    <a:ext cx="518444" cy="717723"/>
                    <a:chOff x="13103226" y="2775830"/>
                    <a:chExt cx="1039800" cy="1407300"/>
                  </a:xfrm>
                </p:grpSpPr>
                <p:sp>
                  <p:nvSpPr>
                    <p:cNvPr id="1246" name="Google Shape;1246;p116"/>
                    <p:cNvSpPr/>
                    <p:nvPr/>
                  </p:nvSpPr>
                  <p:spPr>
                    <a:xfrm>
                      <a:off x="13103226" y="2775830"/>
                      <a:ext cx="1039800" cy="1407300"/>
                    </a:xfrm>
                    <a:prstGeom prst="rect">
                      <a:avLst/>
                    </a:prstGeom>
                    <a:solidFill>
                      <a:srgbClr val="DC3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47" name="Google Shape;1247;p116"/>
                    <p:cNvSpPr/>
                    <p:nvPr/>
                  </p:nvSpPr>
                  <p:spPr>
                    <a:xfrm>
                      <a:off x="13214598" y="2940285"/>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48" name="Google Shape;1248;p116"/>
                    <p:cNvSpPr/>
                    <p:nvPr/>
                  </p:nvSpPr>
                  <p:spPr>
                    <a:xfrm>
                      <a:off x="13214598" y="3194253"/>
                      <a:ext cx="817070" cy="143638"/>
                    </a:xfrm>
                    <a:custGeom>
                      <a:rect b="b" l="l" r="r" t="t"/>
                      <a:pathLst>
                        <a:path extrusionOk="0" h="58" w="33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49" name="Google Shape;1249;p116"/>
                    <p:cNvSpPr/>
                    <p:nvPr/>
                  </p:nvSpPr>
                  <p:spPr>
                    <a:xfrm>
                      <a:off x="13214598" y="3446139"/>
                      <a:ext cx="817070" cy="143638"/>
                    </a:xfrm>
                    <a:custGeom>
                      <a:rect b="b" l="l" r="r" t="t"/>
                      <a:pathLst>
                        <a:path extrusionOk="0" h="58" w="33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50" name="Google Shape;1250;p116"/>
                    <p:cNvSpPr/>
                    <p:nvPr/>
                  </p:nvSpPr>
                  <p:spPr>
                    <a:xfrm>
                      <a:off x="13214598" y="3700107"/>
                      <a:ext cx="817070" cy="143638"/>
                    </a:xfrm>
                    <a:custGeom>
                      <a:rect b="b" l="l" r="r" t="t"/>
                      <a:pathLst>
                        <a:path extrusionOk="0" h="58" w="33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51" name="Google Shape;1251;p116"/>
                    <p:cNvSpPr/>
                    <p:nvPr/>
                  </p:nvSpPr>
                  <p:spPr>
                    <a:xfrm>
                      <a:off x="13875539" y="2970470"/>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52" name="Google Shape;1252;p116"/>
                    <p:cNvSpPr/>
                    <p:nvPr/>
                  </p:nvSpPr>
                  <p:spPr>
                    <a:xfrm>
                      <a:off x="13875539" y="3224438"/>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53" name="Google Shape;1253;p116"/>
                    <p:cNvSpPr/>
                    <p:nvPr/>
                  </p:nvSpPr>
                  <p:spPr>
                    <a:xfrm>
                      <a:off x="13875539" y="3478406"/>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sp>
                  <p:nvSpPr>
                    <p:cNvPr id="1254" name="Google Shape;1254;p116"/>
                    <p:cNvSpPr/>
                    <p:nvPr/>
                  </p:nvSpPr>
                  <p:spPr>
                    <a:xfrm>
                      <a:off x="13875539" y="3732374"/>
                      <a:ext cx="79200" cy="79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505050"/>
                        </a:solidFill>
                        <a:latin typeface="Quattrocento Sans"/>
                        <a:ea typeface="Quattrocento Sans"/>
                        <a:cs typeface="Quattrocento Sans"/>
                        <a:sym typeface="Quattrocento Sans"/>
                      </a:endParaRPr>
                    </a:p>
                  </p:txBody>
                </p:sp>
              </p:grpSp>
            </p:grpSp>
            <p:grpSp>
              <p:nvGrpSpPr>
                <p:cNvPr id="1255" name="Google Shape;1255;p116"/>
                <p:cNvGrpSpPr/>
                <p:nvPr/>
              </p:nvGrpSpPr>
              <p:grpSpPr>
                <a:xfrm>
                  <a:off x="6124903" y="4759457"/>
                  <a:ext cx="450376" cy="763638"/>
                  <a:chOff x="7205045" y="4706015"/>
                  <a:chExt cx="495300" cy="1033200"/>
                </a:xfrm>
              </p:grpSpPr>
              <p:sp>
                <p:nvSpPr>
                  <p:cNvPr id="1256" name="Google Shape;1256;p116"/>
                  <p:cNvSpPr/>
                  <p:nvPr/>
                </p:nvSpPr>
                <p:spPr>
                  <a:xfrm>
                    <a:off x="7205045" y="4706015"/>
                    <a:ext cx="495300" cy="1033200"/>
                  </a:xfrm>
                  <a:prstGeom prst="rect">
                    <a:avLst/>
                  </a:prstGeom>
                  <a:solidFill>
                    <a:srgbClr val="68217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57" name="Google Shape;1257;p116"/>
                  <p:cNvSpPr/>
                  <p:nvPr/>
                </p:nvSpPr>
                <p:spPr>
                  <a:xfrm>
                    <a:off x="7250732" y="4754649"/>
                    <a:ext cx="403800" cy="899100"/>
                  </a:xfrm>
                  <a:prstGeom prst="rect">
                    <a:avLst/>
                  </a:prstGeom>
                  <a:solidFill>
                    <a:srgbClr val="9696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58" name="Google Shape;1258;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59" name="Google Shape;1259;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0" name="Google Shape;1260;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1" name="Google Shape;1261;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2" name="Google Shape;1262;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3" name="Google Shape;1263;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4" name="Google Shape;1264;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5" name="Google Shape;1265;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6" name="Google Shape;1266;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7" name="Google Shape;1267;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8" name="Google Shape;1268;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69" name="Google Shape;1269;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0" name="Google Shape;1270;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1" name="Google Shape;1271;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2" name="Google Shape;1272;p116"/>
                  <p:cNvSpPr/>
                  <p:nvPr/>
                </p:nvSpPr>
                <p:spPr>
                  <a:xfrm>
                    <a:off x="7205045" y="4706015"/>
                    <a:ext cx="495300" cy="1033200"/>
                  </a:xfrm>
                  <a:prstGeom prst="rect">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BCF2"/>
                      </a:solidFill>
                      <a:latin typeface="Quattrocento Sans"/>
                      <a:ea typeface="Quattrocento Sans"/>
                      <a:cs typeface="Quattrocento Sans"/>
                      <a:sym typeface="Quattrocento Sans"/>
                    </a:endParaRPr>
                  </a:p>
                </p:txBody>
              </p:sp>
              <p:sp>
                <p:nvSpPr>
                  <p:cNvPr id="1273" name="Google Shape;1273;p116"/>
                  <p:cNvSpPr/>
                  <p:nvPr/>
                </p:nvSpPr>
                <p:spPr>
                  <a:xfrm>
                    <a:off x="7250732" y="4754649"/>
                    <a:ext cx="403800" cy="899100"/>
                  </a:xfrm>
                  <a:prstGeom prst="rect">
                    <a:avLst/>
                  </a:prstGeom>
                  <a:solidFill>
                    <a:srgbClr val="008D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4" name="Google Shape;1274;p116"/>
                  <p:cNvSpPr/>
                  <p:nvPr/>
                </p:nvSpPr>
                <p:spPr>
                  <a:xfrm>
                    <a:off x="7275785" y="4781176"/>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5" name="Google Shape;1275;p116"/>
                  <p:cNvSpPr/>
                  <p:nvPr/>
                </p:nvSpPr>
                <p:spPr>
                  <a:xfrm>
                    <a:off x="7574958" y="4815073"/>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6" name="Google Shape;1276;p116"/>
                  <p:cNvSpPr/>
                  <p:nvPr/>
                </p:nvSpPr>
                <p:spPr>
                  <a:xfrm>
                    <a:off x="7275785" y="4897603"/>
                    <a:ext cx="355200" cy="927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7" name="Google Shape;1277;p116"/>
                  <p:cNvSpPr/>
                  <p:nvPr/>
                </p:nvSpPr>
                <p:spPr>
                  <a:xfrm>
                    <a:off x="7574958" y="4931500"/>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8" name="Google Shape;1278;p116"/>
                  <p:cNvSpPr/>
                  <p:nvPr/>
                </p:nvSpPr>
                <p:spPr>
                  <a:xfrm>
                    <a:off x="7275785" y="5014030"/>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79" name="Google Shape;1279;p116"/>
                  <p:cNvSpPr/>
                  <p:nvPr/>
                </p:nvSpPr>
                <p:spPr>
                  <a:xfrm>
                    <a:off x="7574958" y="5047927"/>
                    <a:ext cx="25200" cy="252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0" name="Google Shape;1280;p116"/>
                  <p:cNvSpPr/>
                  <p:nvPr/>
                </p:nvSpPr>
                <p:spPr>
                  <a:xfrm>
                    <a:off x="7275785" y="5130458"/>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1" name="Google Shape;1281;p116"/>
                  <p:cNvSpPr/>
                  <p:nvPr/>
                </p:nvSpPr>
                <p:spPr>
                  <a:xfrm>
                    <a:off x="7574958" y="5167301"/>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2" name="Google Shape;1282;p116"/>
                  <p:cNvSpPr/>
                  <p:nvPr/>
                </p:nvSpPr>
                <p:spPr>
                  <a:xfrm>
                    <a:off x="7275785" y="5246883"/>
                    <a:ext cx="355200" cy="942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3" name="Google Shape;1283;p116"/>
                  <p:cNvSpPr/>
                  <p:nvPr/>
                </p:nvSpPr>
                <p:spPr>
                  <a:xfrm>
                    <a:off x="7574958" y="5283728"/>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4" name="Google Shape;1284;p116"/>
                  <p:cNvSpPr/>
                  <p:nvPr/>
                </p:nvSpPr>
                <p:spPr>
                  <a:xfrm>
                    <a:off x="7275785" y="5366259"/>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5" name="Google Shape;1285;p116"/>
                  <p:cNvSpPr/>
                  <p:nvPr/>
                </p:nvSpPr>
                <p:spPr>
                  <a:xfrm>
                    <a:off x="7574958" y="5400154"/>
                    <a:ext cx="25200" cy="20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6" name="Google Shape;1286;p116"/>
                  <p:cNvSpPr/>
                  <p:nvPr/>
                </p:nvSpPr>
                <p:spPr>
                  <a:xfrm>
                    <a:off x="7275785" y="5482685"/>
                    <a:ext cx="355200" cy="91500"/>
                  </a:xfrm>
                  <a:prstGeom prst="rect">
                    <a:avLst/>
                  </a:pr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87" name="Google Shape;1287;p116"/>
                  <p:cNvSpPr/>
                  <p:nvPr/>
                </p:nvSpPr>
                <p:spPr>
                  <a:xfrm>
                    <a:off x="7574958" y="5516581"/>
                    <a:ext cx="25200" cy="23700"/>
                  </a:xfrm>
                  <a:prstGeom prst="ellipse">
                    <a:avLst/>
                  </a:prstGeom>
                  <a:solidFill>
                    <a:srgbClr val="00BC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
              <p:nvSpPr>
                <p:cNvPr id="1288" name="Google Shape;1288;p116"/>
                <p:cNvSpPr/>
                <p:nvPr/>
              </p:nvSpPr>
              <p:spPr>
                <a:xfrm>
                  <a:off x="6674726" y="4849250"/>
                  <a:ext cx="278759" cy="601460"/>
                </a:xfrm>
                <a:prstGeom prst="flowChartMagneticDrum">
                  <a:avLst/>
                </a:prstGeom>
                <a:solidFill>
                  <a:srgbClr val="ED7D31"/>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200"/>
                    <a:buFont typeface="Calibri"/>
                    <a:buNone/>
                  </a:pPr>
                  <a:r>
                    <a:t/>
                  </a:r>
                  <a:endParaRPr b="0" i="0" sz="1200" u="none" cap="none" strike="noStrike">
                    <a:solidFill>
                      <a:srgbClr val="FFFFFF"/>
                    </a:solidFill>
                    <a:latin typeface="Quattrocento Sans"/>
                    <a:ea typeface="Quattrocento Sans"/>
                    <a:cs typeface="Quattrocento Sans"/>
                    <a:sym typeface="Quattrocento Sans"/>
                  </a:endParaRPr>
                </a:p>
              </p:txBody>
            </p:sp>
          </p:grpSp>
          <p:sp>
            <p:nvSpPr>
              <p:cNvPr id="1289" name="Google Shape;1289;p116"/>
              <p:cNvSpPr txBox="1"/>
              <p:nvPr/>
            </p:nvSpPr>
            <p:spPr>
              <a:xfrm>
                <a:off x="3964837" y="4600216"/>
                <a:ext cx="378300" cy="133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a:t>
                </a:r>
                <a:endParaRPr/>
              </a:p>
            </p:txBody>
          </p:sp>
        </p:grpSp>
        <p:sp>
          <p:nvSpPr>
            <p:cNvPr id="1290" name="Google Shape;1290;p116"/>
            <p:cNvSpPr/>
            <p:nvPr/>
          </p:nvSpPr>
          <p:spPr>
            <a:xfrm>
              <a:off x="3461226" y="4062994"/>
              <a:ext cx="448800" cy="368400"/>
            </a:xfrm>
            <a:prstGeom prst="mathEqual">
              <a:avLst>
                <a:gd fmla="val 23520" name="adj1"/>
                <a:gd fmla="val 11760" name="adj2"/>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91" name="Google Shape;1291;p116"/>
            <p:cNvSpPr/>
            <p:nvPr/>
          </p:nvSpPr>
          <p:spPr>
            <a:xfrm>
              <a:off x="3488669" y="2742633"/>
              <a:ext cx="448800" cy="368400"/>
            </a:xfrm>
            <a:prstGeom prst="mathEqual">
              <a:avLst>
                <a:gd fmla="val 23520" name="adj1"/>
                <a:gd fmla="val 11760" name="adj2"/>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292" name="Google Shape;1292;p116"/>
            <p:cNvSpPr/>
            <p:nvPr/>
          </p:nvSpPr>
          <p:spPr>
            <a:xfrm>
              <a:off x="3531850" y="1544850"/>
              <a:ext cx="448800" cy="368400"/>
            </a:xfrm>
            <a:prstGeom prst="mathEqual">
              <a:avLst>
                <a:gd fmla="val 23520" name="adj1"/>
                <a:gd fmla="val 11760" name="adj2"/>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90"/>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b="0" i="0" lang="en" sz="1700" u="none" cap="none" strike="noStrike">
                <a:solidFill>
                  <a:srgbClr val="BB2938"/>
                </a:solidFill>
                <a:latin typeface="Lato"/>
                <a:ea typeface="Lato"/>
                <a:cs typeface="Lato"/>
                <a:sym typeface="Lato"/>
              </a:rPr>
              <a:t>LIXAR 				Top end-to-end Azure and AI partner in Canada</a:t>
            </a:r>
            <a:endParaRPr b="0" i="0" sz="1700" u="none" cap="none" strike="noStrike">
              <a:solidFill>
                <a:srgbClr val="BB2938"/>
              </a:solidFill>
              <a:latin typeface="Lato"/>
              <a:ea typeface="Lato"/>
              <a:cs typeface="Lato"/>
              <a:sym typeface="Lato"/>
            </a:endParaRPr>
          </a:p>
        </p:txBody>
      </p:sp>
      <p:pic>
        <p:nvPicPr>
          <p:cNvPr id="454" name="Google Shape;454;p90"/>
          <p:cNvPicPr preferRelativeResize="0"/>
          <p:nvPr/>
        </p:nvPicPr>
        <p:blipFill rotWithShape="1">
          <a:blip r:embed="rId3">
            <a:alphaModFix/>
          </a:blip>
          <a:srcRect b="-7578" l="246" r="14849" t="20371"/>
          <a:stretch/>
        </p:blipFill>
        <p:spPr>
          <a:xfrm>
            <a:off x="832250" y="589225"/>
            <a:ext cx="8331350" cy="4813550"/>
          </a:xfrm>
          <a:prstGeom prst="rect">
            <a:avLst/>
          </a:prstGeom>
          <a:noFill/>
          <a:ln>
            <a:noFill/>
          </a:ln>
        </p:spPr>
      </p:pic>
      <p:sp>
        <p:nvSpPr>
          <p:cNvPr id="455" name="Google Shape;455;p90"/>
          <p:cNvSpPr/>
          <p:nvPr/>
        </p:nvSpPr>
        <p:spPr>
          <a:xfrm>
            <a:off x="125" y="3932425"/>
            <a:ext cx="9144000" cy="1211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0"/>
          <p:cNvSpPr txBox="1"/>
          <p:nvPr/>
        </p:nvSpPr>
        <p:spPr>
          <a:xfrm>
            <a:off x="5891525" y="4136575"/>
            <a:ext cx="1511700" cy="6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B2938"/>
                </a:solidFill>
                <a:latin typeface="Lato"/>
                <a:ea typeface="Lato"/>
                <a:cs typeface="Lato"/>
                <a:sym typeface="Lato"/>
              </a:rPr>
              <a:t>Headquarters </a:t>
            </a:r>
            <a:endParaRPr b="0" i="0" sz="1400" u="none" cap="none" strike="noStrike">
              <a:solidFill>
                <a:srgbClr val="BB2938"/>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Ottawa, ON</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595959"/>
                </a:solidFill>
                <a:latin typeface="Lato"/>
                <a:ea typeface="Lato"/>
                <a:cs typeface="Lato"/>
                <a:sym typeface="Lato"/>
              </a:rPr>
              <a:t> </a:t>
            </a:r>
            <a:endParaRPr b="0" i="0" sz="1400" u="none" cap="none" strike="noStrike">
              <a:solidFill>
                <a:srgbClr val="595959"/>
              </a:solidFill>
              <a:latin typeface="Lato"/>
              <a:ea typeface="Lato"/>
              <a:cs typeface="Lato"/>
              <a:sym typeface="Lato"/>
            </a:endParaRPr>
          </a:p>
        </p:txBody>
      </p:sp>
      <p:sp>
        <p:nvSpPr>
          <p:cNvPr id="457" name="Google Shape;457;p90"/>
          <p:cNvSpPr txBox="1"/>
          <p:nvPr/>
        </p:nvSpPr>
        <p:spPr>
          <a:xfrm>
            <a:off x="213700" y="4115425"/>
            <a:ext cx="3521700" cy="8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BB2938"/>
                </a:solidFill>
                <a:latin typeface="Lato"/>
                <a:ea typeface="Lato"/>
                <a:cs typeface="Lato"/>
                <a:sym typeface="Lato"/>
              </a:rPr>
              <a:t>Founded in 1999</a:t>
            </a:r>
            <a:endParaRPr b="0" i="0" sz="1400" u="none" cap="none" strike="noStrike">
              <a:solidFill>
                <a:srgbClr val="BB2938"/>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200+ Employees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Creative &amp; Innovative Company Culture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Over 25 Different Nationalities Employed</a:t>
            </a:r>
            <a:endParaRPr b="0" i="0" sz="1000" u="none" cap="none" strike="noStrike">
              <a:solidFill>
                <a:srgbClr val="595959"/>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Lato"/>
              <a:ea typeface="Lato"/>
              <a:cs typeface="Lato"/>
              <a:sym typeface="Lato"/>
            </a:endParaRPr>
          </a:p>
        </p:txBody>
      </p:sp>
      <p:sp>
        <p:nvSpPr>
          <p:cNvPr id="458" name="Google Shape;458;p90"/>
          <p:cNvSpPr txBox="1"/>
          <p:nvPr/>
        </p:nvSpPr>
        <p:spPr>
          <a:xfrm>
            <a:off x="3036875" y="4136575"/>
            <a:ext cx="2688300" cy="80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BB2938"/>
                </a:solidFill>
                <a:latin typeface="Lato"/>
                <a:ea typeface="Lato"/>
                <a:cs typeface="Lato"/>
                <a:sym typeface="Lato"/>
              </a:rPr>
              <a:t>Official Technology Partner:</a:t>
            </a:r>
            <a:endParaRPr b="0" i="0" sz="1400" u="none" cap="none" strike="noStrike">
              <a:solidFill>
                <a:srgbClr val="BB2938"/>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Allegiant Air, NASCAR, Bell,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Microsoft, Osheaga</a:t>
            </a:r>
            <a:endParaRPr b="0" i="0" sz="1000" u="none" cap="none" strike="noStrike">
              <a:solidFill>
                <a:srgbClr val="595959"/>
              </a:solidFill>
              <a:latin typeface="Lato"/>
              <a:ea typeface="Lato"/>
              <a:cs typeface="Lato"/>
              <a:sym typeface="Lato"/>
            </a:endParaRPr>
          </a:p>
        </p:txBody>
      </p:sp>
      <p:sp>
        <p:nvSpPr>
          <p:cNvPr id="459" name="Google Shape;459;p90"/>
          <p:cNvSpPr txBox="1"/>
          <p:nvPr/>
        </p:nvSpPr>
        <p:spPr>
          <a:xfrm>
            <a:off x="7753025" y="4136575"/>
            <a:ext cx="1637400" cy="6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400" u="none" cap="none" strike="noStrike">
                <a:solidFill>
                  <a:srgbClr val="BB2938"/>
                </a:solidFill>
                <a:latin typeface="Lato"/>
                <a:ea typeface="Lato"/>
                <a:cs typeface="Lato"/>
                <a:sym typeface="Lato"/>
              </a:rPr>
              <a:t>Offices</a:t>
            </a:r>
            <a:endParaRPr b="0" i="0" sz="1400" u="none" cap="none" strike="noStrike">
              <a:solidFill>
                <a:srgbClr val="BB2938"/>
              </a:solidFill>
              <a:latin typeface="Lato"/>
              <a:ea typeface="Lato"/>
              <a:cs typeface="Lato"/>
              <a:sym typeface="Lato"/>
            </a:endParaRPr>
          </a:p>
          <a:p>
            <a:pPr indent="0" lvl="0" marL="0" marR="0" rtl="0" algn="l">
              <a:lnSpc>
                <a:spcPct val="100000"/>
              </a:lnSpc>
              <a:spcBef>
                <a:spcPts val="40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Halifax, NS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Toronto, ON</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595959"/>
                </a:solidFill>
                <a:latin typeface="Lato"/>
                <a:ea typeface="Lato"/>
                <a:cs typeface="Lato"/>
                <a:sym typeface="Lato"/>
              </a:rPr>
              <a:t>Montreal,QC</a:t>
            </a:r>
            <a:endParaRPr b="0" i="0" sz="1400" u="none" cap="none" strike="noStrike">
              <a:solidFill>
                <a:srgbClr val="595959"/>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17"/>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17"/>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1299" name="Google Shape;1299;p117"/>
          <p:cNvSpPr txBox="1"/>
          <p:nvPr/>
        </p:nvSpPr>
        <p:spPr>
          <a:xfrm>
            <a:off x="2890625" y="1240588"/>
            <a:ext cx="5861100" cy="2884800"/>
          </a:xfrm>
          <a:prstGeom prst="rect">
            <a:avLst/>
          </a:prstGeom>
          <a:noFill/>
          <a:ln>
            <a:noFill/>
          </a:ln>
        </p:spPr>
        <p:txBody>
          <a:bodyPr anchorCtr="0" anchor="ctr" bIns="45700" lIns="91425" spcFirstLastPara="1" rIns="91425" wrap="square" tIns="45700">
            <a:noAutofit/>
          </a:bodyPr>
          <a:lstStyle/>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Provisioned in terms of RU/sec</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Rate limiting based on amount of throughput provisioned</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increased or decreased instantaneously</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Billing is metered hourly</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Background processes like TTL expiration, index transformations scheduled when quiescent</a:t>
            </a:r>
            <a:endParaRPr>
              <a:solidFill>
                <a:srgbClr val="3F3F3F"/>
              </a:solidFill>
              <a:latin typeface="Lato"/>
              <a:ea typeface="Lato"/>
              <a:cs typeface="Lato"/>
              <a:sym typeface="Lato"/>
            </a:endParaRPr>
          </a:p>
        </p:txBody>
      </p:sp>
      <p:grpSp>
        <p:nvGrpSpPr>
          <p:cNvPr id="1300" name="Google Shape;1300;p117"/>
          <p:cNvGrpSpPr/>
          <p:nvPr/>
        </p:nvGrpSpPr>
        <p:grpSpPr>
          <a:xfrm>
            <a:off x="63784" y="1245519"/>
            <a:ext cx="3043013" cy="2874938"/>
            <a:chOff x="9924666" y="1952416"/>
            <a:chExt cx="2601088" cy="3006000"/>
          </a:xfrm>
        </p:grpSpPr>
        <p:sp>
          <p:nvSpPr>
            <p:cNvPr id="1301" name="Google Shape;1301;p117"/>
            <p:cNvSpPr txBox="1"/>
            <p:nvPr/>
          </p:nvSpPr>
          <p:spPr>
            <a:xfrm>
              <a:off x="10484848" y="3889941"/>
              <a:ext cx="984300" cy="2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Min RU/sec</a:t>
              </a:r>
              <a:endParaRPr/>
            </a:p>
          </p:txBody>
        </p:sp>
        <p:sp>
          <p:nvSpPr>
            <p:cNvPr id="1302" name="Google Shape;1302;p117"/>
            <p:cNvSpPr txBox="1"/>
            <p:nvPr/>
          </p:nvSpPr>
          <p:spPr>
            <a:xfrm>
              <a:off x="10490237" y="3272204"/>
              <a:ext cx="987900" cy="2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Max RU/sec</a:t>
              </a:r>
              <a:endParaRPr/>
            </a:p>
          </p:txBody>
        </p:sp>
        <p:sp>
          <p:nvSpPr>
            <p:cNvPr id="1303" name="Google Shape;1303;p117"/>
            <p:cNvSpPr/>
            <p:nvPr/>
          </p:nvSpPr>
          <p:spPr>
            <a:xfrm>
              <a:off x="10333201" y="3239575"/>
              <a:ext cx="143700" cy="589500"/>
            </a:xfrm>
            <a:prstGeom prst="roundRect">
              <a:avLst>
                <a:gd fmla="val 16667" name="adj"/>
              </a:avLst>
            </a:prstGeom>
            <a:solidFill>
              <a:srgbClr val="0B817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304" name="Google Shape;1304;p117"/>
            <p:cNvSpPr/>
            <p:nvPr/>
          </p:nvSpPr>
          <p:spPr>
            <a:xfrm>
              <a:off x="10341359" y="3839428"/>
              <a:ext cx="128400" cy="987300"/>
            </a:xfrm>
            <a:prstGeom prst="roundRect">
              <a:avLst>
                <a:gd fmla="val 16667" name="adj"/>
              </a:avLst>
            </a:prstGeom>
            <a:solidFill>
              <a:srgbClr val="0B8172"/>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cxnSp>
          <p:nvCxnSpPr>
            <p:cNvPr id="1305" name="Google Shape;1305;p117"/>
            <p:cNvCxnSpPr/>
            <p:nvPr/>
          </p:nvCxnSpPr>
          <p:spPr>
            <a:xfrm flipH="1" rot="10800000">
              <a:off x="10351920" y="3223906"/>
              <a:ext cx="637800" cy="900"/>
            </a:xfrm>
            <a:prstGeom prst="straightConnector1">
              <a:avLst/>
            </a:prstGeom>
            <a:noFill/>
            <a:ln cap="flat" cmpd="sng" w="9525">
              <a:solidFill>
                <a:srgbClr val="000000"/>
              </a:solidFill>
              <a:prstDash val="solid"/>
              <a:round/>
              <a:headEnd len="sm" w="sm" type="none"/>
              <a:tailEnd len="med" w="med" type="stealth"/>
            </a:ln>
          </p:spPr>
        </p:cxnSp>
        <p:cxnSp>
          <p:nvCxnSpPr>
            <p:cNvPr id="1306" name="Google Shape;1306;p117"/>
            <p:cNvCxnSpPr/>
            <p:nvPr/>
          </p:nvCxnSpPr>
          <p:spPr>
            <a:xfrm>
              <a:off x="10469649" y="3848667"/>
              <a:ext cx="520200" cy="1500"/>
            </a:xfrm>
            <a:prstGeom prst="straightConnector1">
              <a:avLst/>
            </a:prstGeom>
            <a:noFill/>
            <a:ln cap="flat" cmpd="sng" w="9525">
              <a:solidFill>
                <a:srgbClr val="000000"/>
              </a:solidFill>
              <a:prstDash val="solid"/>
              <a:round/>
              <a:headEnd len="sm" w="sm" type="none"/>
              <a:tailEnd len="med" w="med" type="stealth"/>
            </a:ln>
          </p:spPr>
        </p:cxnSp>
        <p:sp>
          <p:nvSpPr>
            <p:cNvPr id="1307" name="Google Shape;1307;p117"/>
            <p:cNvSpPr/>
            <p:nvPr/>
          </p:nvSpPr>
          <p:spPr>
            <a:xfrm rot="10800000">
              <a:off x="11206771" y="3855120"/>
              <a:ext cx="266100" cy="987300"/>
            </a:xfrm>
            <a:prstGeom prst="leftBrace">
              <a:avLst>
                <a:gd fmla="val 8333" name="adj1"/>
                <a:gd fmla="val 50000" name="adj2"/>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cxnSp>
          <p:nvCxnSpPr>
            <p:cNvPr id="1308" name="Google Shape;1308;p117"/>
            <p:cNvCxnSpPr/>
            <p:nvPr/>
          </p:nvCxnSpPr>
          <p:spPr>
            <a:xfrm flipH="1" rot="10800000">
              <a:off x="10185153" y="1952416"/>
              <a:ext cx="5400" cy="3006000"/>
            </a:xfrm>
            <a:prstGeom prst="straightConnector1">
              <a:avLst/>
            </a:prstGeom>
            <a:noFill/>
            <a:ln cap="flat" cmpd="sng" w="9525">
              <a:solidFill>
                <a:srgbClr val="000000"/>
              </a:solidFill>
              <a:prstDash val="solid"/>
              <a:round/>
              <a:headEnd len="sm" w="sm" type="none"/>
              <a:tailEnd len="med" w="med" type="stealth"/>
            </a:ln>
          </p:spPr>
        </p:cxnSp>
        <p:cxnSp>
          <p:nvCxnSpPr>
            <p:cNvPr id="1309" name="Google Shape;1309;p117"/>
            <p:cNvCxnSpPr/>
            <p:nvPr/>
          </p:nvCxnSpPr>
          <p:spPr>
            <a:xfrm flipH="1" rot="10800000">
              <a:off x="10185153" y="4954601"/>
              <a:ext cx="1694400" cy="3000"/>
            </a:xfrm>
            <a:prstGeom prst="straightConnector1">
              <a:avLst/>
            </a:prstGeom>
            <a:noFill/>
            <a:ln cap="flat" cmpd="sng" w="9525">
              <a:solidFill>
                <a:srgbClr val="000000"/>
              </a:solidFill>
              <a:prstDash val="solid"/>
              <a:round/>
              <a:headEnd len="sm" w="sm" type="none"/>
              <a:tailEnd len="med" w="med" type="stealth"/>
            </a:ln>
          </p:spPr>
        </p:cxnSp>
        <p:sp>
          <p:nvSpPr>
            <p:cNvPr id="1310" name="Google Shape;1310;p117"/>
            <p:cNvSpPr txBox="1"/>
            <p:nvPr/>
          </p:nvSpPr>
          <p:spPr>
            <a:xfrm rot="-5400000">
              <a:off x="9045516" y="3381517"/>
              <a:ext cx="1977300" cy="2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Incoming Requests</a:t>
              </a:r>
              <a:endParaRPr/>
            </a:p>
          </p:txBody>
        </p:sp>
        <p:sp>
          <p:nvSpPr>
            <p:cNvPr id="1311" name="Google Shape;1311;p117"/>
            <p:cNvSpPr txBox="1"/>
            <p:nvPr/>
          </p:nvSpPr>
          <p:spPr>
            <a:xfrm>
              <a:off x="11537854" y="4174615"/>
              <a:ext cx="987900" cy="43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Replica </a:t>
              </a:r>
              <a:endParaRPr/>
            </a:p>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Quiescent </a:t>
              </a:r>
              <a:endParaRPr/>
            </a:p>
          </p:txBody>
        </p:sp>
        <p:sp>
          <p:nvSpPr>
            <p:cNvPr id="1312" name="Google Shape;1312;p117"/>
            <p:cNvSpPr/>
            <p:nvPr/>
          </p:nvSpPr>
          <p:spPr>
            <a:xfrm rot="10800000">
              <a:off x="11247509" y="3224865"/>
              <a:ext cx="195600" cy="589500"/>
            </a:xfrm>
            <a:prstGeom prst="leftBrace">
              <a:avLst>
                <a:gd fmla="val 8333" name="adj1"/>
                <a:gd fmla="val 50000" name="adj2"/>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313" name="Google Shape;1313;p117"/>
            <p:cNvSpPr/>
            <p:nvPr/>
          </p:nvSpPr>
          <p:spPr>
            <a:xfrm rot="10800000">
              <a:off x="11216899" y="2243200"/>
              <a:ext cx="272400" cy="953700"/>
            </a:xfrm>
            <a:prstGeom prst="leftBrace">
              <a:avLst>
                <a:gd fmla="val 8333" name="adj1"/>
                <a:gd fmla="val 50000" name="adj2"/>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1314" name="Google Shape;1314;p117"/>
            <p:cNvSpPr/>
            <p:nvPr/>
          </p:nvSpPr>
          <p:spPr>
            <a:xfrm>
              <a:off x="10331342" y="2244062"/>
              <a:ext cx="145800" cy="987300"/>
            </a:xfrm>
            <a:prstGeom prst="roundRect">
              <a:avLst>
                <a:gd fmla="val 16667" name="adj"/>
              </a:avLst>
            </a:prstGeom>
            <a:solidFill>
              <a:srgbClr val="CBB4DC"/>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Quattrocento Sans"/>
                <a:ea typeface="Quattrocento Sans"/>
                <a:cs typeface="Quattrocento Sans"/>
                <a:sym typeface="Quattrocento Sans"/>
              </a:endParaRPr>
            </a:p>
          </p:txBody>
        </p:sp>
        <p:cxnSp>
          <p:nvCxnSpPr>
            <p:cNvPr id="1315" name="Google Shape;1315;p117"/>
            <p:cNvCxnSpPr/>
            <p:nvPr/>
          </p:nvCxnSpPr>
          <p:spPr>
            <a:xfrm>
              <a:off x="10226142" y="3045176"/>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16" name="Google Shape;1316;p117"/>
            <p:cNvCxnSpPr/>
            <p:nvPr/>
          </p:nvCxnSpPr>
          <p:spPr>
            <a:xfrm>
              <a:off x="10226142" y="2922447"/>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17" name="Google Shape;1317;p117"/>
            <p:cNvCxnSpPr/>
            <p:nvPr/>
          </p:nvCxnSpPr>
          <p:spPr>
            <a:xfrm>
              <a:off x="10226142" y="2815901"/>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18" name="Google Shape;1318;p117"/>
            <p:cNvCxnSpPr/>
            <p:nvPr/>
          </p:nvCxnSpPr>
          <p:spPr>
            <a:xfrm>
              <a:off x="10226142" y="2697216"/>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19" name="Google Shape;1319;p117"/>
            <p:cNvCxnSpPr/>
            <p:nvPr/>
          </p:nvCxnSpPr>
          <p:spPr>
            <a:xfrm>
              <a:off x="10222090" y="2587973"/>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20" name="Google Shape;1320;p117"/>
            <p:cNvCxnSpPr/>
            <p:nvPr/>
          </p:nvCxnSpPr>
          <p:spPr>
            <a:xfrm>
              <a:off x="10226132" y="2482779"/>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21" name="Google Shape;1321;p117"/>
            <p:cNvCxnSpPr/>
            <p:nvPr/>
          </p:nvCxnSpPr>
          <p:spPr>
            <a:xfrm>
              <a:off x="10226142" y="3147674"/>
              <a:ext cx="348000" cy="0"/>
            </a:xfrm>
            <a:prstGeom prst="straightConnector1">
              <a:avLst/>
            </a:prstGeom>
            <a:noFill/>
            <a:ln cap="flat" cmpd="sng" w="12700">
              <a:solidFill>
                <a:srgbClr val="000000"/>
              </a:solidFill>
              <a:prstDash val="solid"/>
              <a:miter lim="800000"/>
              <a:headEnd len="sm" w="sm" type="none"/>
              <a:tailEnd len="sm" w="sm" type="none"/>
            </a:ln>
          </p:spPr>
        </p:cxnSp>
        <p:cxnSp>
          <p:nvCxnSpPr>
            <p:cNvPr id="1322" name="Google Shape;1322;p117"/>
            <p:cNvCxnSpPr/>
            <p:nvPr/>
          </p:nvCxnSpPr>
          <p:spPr>
            <a:xfrm>
              <a:off x="10222089" y="2378931"/>
              <a:ext cx="348000" cy="0"/>
            </a:xfrm>
            <a:prstGeom prst="straightConnector1">
              <a:avLst/>
            </a:prstGeom>
            <a:noFill/>
            <a:ln cap="flat" cmpd="sng" w="12700">
              <a:solidFill>
                <a:srgbClr val="000000"/>
              </a:solidFill>
              <a:prstDash val="solid"/>
              <a:miter lim="800000"/>
              <a:headEnd len="sm" w="sm" type="none"/>
              <a:tailEnd len="sm" w="sm" type="none"/>
            </a:ln>
          </p:spPr>
        </p:cxnSp>
        <p:sp>
          <p:nvSpPr>
            <p:cNvPr id="1323" name="Google Shape;1323;p117"/>
            <p:cNvSpPr txBox="1"/>
            <p:nvPr/>
          </p:nvSpPr>
          <p:spPr>
            <a:xfrm>
              <a:off x="11600430" y="2501315"/>
              <a:ext cx="558000" cy="43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Rate</a:t>
              </a:r>
              <a:br>
                <a:rPr b="0" i="0" lang="en" sz="1400" u="none" cap="none" strike="noStrike">
                  <a:solidFill>
                    <a:srgbClr val="000000"/>
                  </a:solidFill>
                  <a:latin typeface="Quattrocento Sans"/>
                  <a:ea typeface="Quattrocento Sans"/>
                  <a:cs typeface="Quattrocento Sans"/>
                  <a:sym typeface="Quattrocento Sans"/>
                </a:rPr>
              </a:br>
              <a:r>
                <a:rPr b="0" i="0" lang="en" sz="1400" u="none" cap="none" strike="noStrike">
                  <a:solidFill>
                    <a:srgbClr val="000000"/>
                  </a:solidFill>
                  <a:latin typeface="Quattrocento Sans"/>
                  <a:ea typeface="Quattrocento Sans"/>
                  <a:cs typeface="Quattrocento Sans"/>
                  <a:sym typeface="Quattrocento Sans"/>
                </a:rPr>
                <a:t>limit</a:t>
              </a:r>
              <a:endParaRPr/>
            </a:p>
          </p:txBody>
        </p:sp>
        <p:sp>
          <p:nvSpPr>
            <p:cNvPr id="1324" name="Google Shape;1324;p117"/>
            <p:cNvSpPr txBox="1"/>
            <p:nvPr/>
          </p:nvSpPr>
          <p:spPr>
            <a:xfrm>
              <a:off x="11537860" y="3275654"/>
              <a:ext cx="816900" cy="43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No</a:t>
              </a:r>
              <a:br>
                <a:rPr b="0" i="0" lang="en" sz="1400" u="none" cap="none" strike="noStrike">
                  <a:solidFill>
                    <a:srgbClr val="000000"/>
                  </a:solidFill>
                  <a:latin typeface="Quattrocento Sans"/>
                  <a:ea typeface="Quattrocento Sans"/>
                  <a:cs typeface="Quattrocento Sans"/>
                  <a:sym typeface="Quattrocento Sans"/>
                </a:rPr>
              </a:br>
              <a:r>
                <a:rPr b="0" i="0" lang="en" sz="1400" u="none" cap="none" strike="noStrike">
                  <a:solidFill>
                    <a:srgbClr val="000000"/>
                  </a:solidFill>
                  <a:latin typeface="Quattrocento Sans"/>
                  <a:ea typeface="Quattrocento Sans"/>
                  <a:cs typeface="Quattrocento Sans"/>
                  <a:sym typeface="Quattrocento Sans"/>
                </a:rPr>
                <a:t>throttling</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18"/>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330" name="Google Shape;1330;p118"/>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Partitioning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331" name="Google Shape;1331;p118"/>
          <p:cNvCxnSpPr/>
          <p:nvPr/>
        </p:nvCxnSpPr>
        <p:spPr>
          <a:xfrm rot="10800000">
            <a:off x="4401125" y="649750"/>
            <a:ext cx="54000" cy="4215300"/>
          </a:xfrm>
          <a:prstGeom prst="straightConnector1">
            <a:avLst/>
          </a:prstGeom>
          <a:noFill/>
          <a:ln cap="flat" cmpd="sng" w="19050">
            <a:solidFill>
              <a:srgbClr val="BB2938"/>
            </a:solidFill>
            <a:prstDash val="solid"/>
            <a:round/>
            <a:headEnd len="med" w="med" type="none"/>
            <a:tailEnd len="med" w="med" type="none"/>
          </a:ln>
        </p:spPr>
      </p:cxnSp>
      <p:pic>
        <p:nvPicPr>
          <p:cNvPr id="1332" name="Google Shape;1332;p118"/>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119"/>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19"/>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39" name="Google Shape;1339;p119"/>
          <p:cNvSpPr/>
          <p:nvPr/>
        </p:nvSpPr>
        <p:spPr>
          <a:xfrm>
            <a:off x="671999" y="1146582"/>
            <a:ext cx="1252331" cy="1914939"/>
          </a:xfrm>
          <a:prstGeom prst="flowChartMagneticDisk">
            <a:avLst/>
          </a:prstGeom>
          <a:solidFill>
            <a:srgbClr val="008DB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40" name="Google Shape;1340;p119"/>
          <p:cNvSpPr txBox="1"/>
          <p:nvPr/>
        </p:nvSpPr>
        <p:spPr>
          <a:xfrm>
            <a:off x="291450" y="3370400"/>
            <a:ext cx="25992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1341" name="Google Shape;1341;p119"/>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42" name="Google Shape;1342;p119"/>
          <p:cNvPicPr preferRelativeResize="0"/>
          <p:nvPr/>
        </p:nvPicPr>
        <p:blipFill rotWithShape="1">
          <a:blip r:embed="rId4">
            <a:alphaModFix/>
          </a:blip>
          <a:srcRect b="0" l="0" r="0" t="0"/>
          <a:stretch/>
        </p:blipFill>
        <p:spPr>
          <a:xfrm>
            <a:off x="2969887" y="884474"/>
            <a:ext cx="5515075" cy="296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20"/>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2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Partitions Scheme - </a:t>
            </a:r>
            <a:r>
              <a:rPr b="1" lang="en">
                <a:solidFill>
                  <a:srgbClr val="BB2938"/>
                </a:solidFill>
              </a:rPr>
              <a:t>Top </a:t>
            </a:r>
            <a:r>
              <a:rPr lang="en">
                <a:solidFill>
                  <a:srgbClr val="BB2938"/>
                </a:solidFill>
              </a:rPr>
              <a:t>Most Design Decision </a:t>
            </a:r>
            <a:endParaRPr>
              <a:solidFill>
                <a:srgbClr val="BB2938"/>
              </a:solidFill>
            </a:endParaRPr>
          </a:p>
        </p:txBody>
      </p:sp>
      <p:sp>
        <p:nvSpPr>
          <p:cNvPr id="1349" name="Google Shape;1349;p120"/>
          <p:cNvSpPr/>
          <p:nvPr/>
        </p:nvSpPr>
        <p:spPr>
          <a:xfrm>
            <a:off x="671999" y="1146582"/>
            <a:ext cx="1252331" cy="1914939"/>
          </a:xfrm>
          <a:prstGeom prst="flowChartMagneticDisk">
            <a:avLst/>
          </a:prstGeom>
          <a:solidFill>
            <a:srgbClr val="008DB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0" name="Google Shape;1350;p120"/>
          <p:cNvSpPr txBox="1"/>
          <p:nvPr/>
        </p:nvSpPr>
        <p:spPr>
          <a:xfrm>
            <a:off x="291450" y="3370400"/>
            <a:ext cx="25992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1351" name="Google Shape;1351;p120"/>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52" name="Google Shape;1352;p120"/>
          <p:cNvPicPr preferRelativeResize="0"/>
          <p:nvPr/>
        </p:nvPicPr>
        <p:blipFill rotWithShape="1">
          <a:blip r:embed="rId4">
            <a:alphaModFix/>
          </a:blip>
          <a:srcRect b="0" l="0" r="0" t="0"/>
          <a:stretch/>
        </p:blipFill>
        <p:spPr>
          <a:xfrm>
            <a:off x="4002401" y="641860"/>
            <a:ext cx="1956825" cy="4323891"/>
          </a:xfrm>
          <a:prstGeom prst="rect">
            <a:avLst/>
          </a:prstGeom>
          <a:noFill/>
          <a:ln>
            <a:noFill/>
          </a:ln>
        </p:spPr>
      </p:pic>
      <p:sp>
        <p:nvSpPr>
          <p:cNvPr id="1353" name="Google Shape;1353;p120"/>
          <p:cNvSpPr/>
          <p:nvPr/>
        </p:nvSpPr>
        <p:spPr>
          <a:xfrm>
            <a:off x="3805975" y="2597425"/>
            <a:ext cx="2264400" cy="464100"/>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21"/>
          <p:cNvSpPr/>
          <p:nvPr/>
        </p:nvSpPr>
        <p:spPr>
          <a:xfrm>
            <a:off x="2890650" y="464100"/>
            <a:ext cx="5709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2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60" name="Google Shape;1360;p121"/>
          <p:cNvSpPr/>
          <p:nvPr/>
        </p:nvSpPr>
        <p:spPr>
          <a:xfrm>
            <a:off x="671999" y="1146582"/>
            <a:ext cx="1252331" cy="1914939"/>
          </a:xfrm>
          <a:prstGeom prst="flowChartMagneticDisk">
            <a:avLst/>
          </a:prstGeom>
          <a:solidFill>
            <a:srgbClr val="008DB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1" name="Google Shape;1361;p121"/>
          <p:cNvSpPr txBox="1"/>
          <p:nvPr/>
        </p:nvSpPr>
        <p:spPr>
          <a:xfrm>
            <a:off x="291450" y="3370400"/>
            <a:ext cx="25992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1362" name="Google Shape;1362;p121"/>
          <p:cNvPicPr preferRelativeResize="0"/>
          <p:nvPr/>
        </p:nvPicPr>
        <p:blipFill>
          <a:blip r:embed="rId3">
            <a:alphaModFix/>
          </a:blip>
          <a:stretch>
            <a:fillRect/>
          </a:stretch>
        </p:blipFill>
        <p:spPr>
          <a:xfrm>
            <a:off x="319749" y="1853225"/>
            <a:ext cx="1956825" cy="1027325"/>
          </a:xfrm>
          <a:prstGeom prst="rect">
            <a:avLst/>
          </a:prstGeom>
          <a:noFill/>
          <a:ln>
            <a:noFill/>
          </a:ln>
        </p:spPr>
      </p:pic>
      <p:sp>
        <p:nvSpPr>
          <p:cNvPr id="1363" name="Google Shape;1363;p121"/>
          <p:cNvSpPr txBox="1"/>
          <p:nvPr/>
        </p:nvSpPr>
        <p:spPr>
          <a:xfrm>
            <a:off x="3670225" y="620600"/>
            <a:ext cx="1753500" cy="314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i="0" lang="en" sz="1200" u="none" cap="none" strike="noStrike">
                <a:solidFill>
                  <a:srgbClr val="000000"/>
                </a:solidFill>
                <a:latin typeface="Lato"/>
                <a:ea typeface="Lato"/>
                <a:cs typeface="Lato"/>
                <a:sym typeface="Lato"/>
              </a:rPr>
              <a:t>Partition Key: User Id</a:t>
            </a:r>
            <a:endParaRPr sz="1200">
              <a:latin typeface="Lato"/>
              <a:ea typeface="Lato"/>
              <a:cs typeface="Lato"/>
              <a:sym typeface="Lato"/>
            </a:endParaRPr>
          </a:p>
        </p:txBody>
      </p:sp>
      <p:sp>
        <p:nvSpPr>
          <p:cNvPr id="1364" name="Google Shape;1364;p121"/>
          <p:cNvSpPr txBox="1"/>
          <p:nvPr/>
        </p:nvSpPr>
        <p:spPr>
          <a:xfrm>
            <a:off x="6195900" y="1047375"/>
            <a:ext cx="2301000" cy="314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i="0" lang="en" sz="1200" u="none" cap="none" strike="noStrike">
                <a:solidFill>
                  <a:srgbClr val="000000"/>
                </a:solidFill>
                <a:latin typeface="Lato"/>
                <a:ea typeface="Lato"/>
                <a:cs typeface="Lato"/>
                <a:sym typeface="Lato"/>
              </a:rPr>
              <a:t>Logical Partitioning Abstraction</a:t>
            </a:r>
            <a:endParaRPr sz="1200">
              <a:latin typeface="Lato"/>
              <a:ea typeface="Lato"/>
              <a:cs typeface="Lato"/>
              <a:sym typeface="Lato"/>
            </a:endParaRPr>
          </a:p>
        </p:txBody>
      </p:sp>
      <p:cxnSp>
        <p:nvCxnSpPr>
          <p:cNvPr id="1365" name="Google Shape;1365;p121"/>
          <p:cNvCxnSpPr>
            <a:stCxn id="1363" idx="2"/>
            <a:endCxn id="1366" idx="0"/>
          </p:cNvCxnSpPr>
          <p:nvPr/>
        </p:nvCxnSpPr>
        <p:spPr>
          <a:xfrm>
            <a:off x="4546975" y="935300"/>
            <a:ext cx="0" cy="1488300"/>
          </a:xfrm>
          <a:prstGeom prst="straightConnector1">
            <a:avLst/>
          </a:prstGeom>
          <a:noFill/>
          <a:ln cap="flat" cmpd="sng" w="9525">
            <a:solidFill>
              <a:srgbClr val="4472C4"/>
            </a:solidFill>
            <a:prstDash val="solid"/>
            <a:miter lim="800000"/>
            <a:headEnd len="sm" w="sm" type="none"/>
            <a:tailEnd len="med" w="med" type="triangle"/>
          </a:ln>
        </p:spPr>
      </p:cxnSp>
      <p:sp>
        <p:nvSpPr>
          <p:cNvPr id="1367" name="Google Shape;1367;p121"/>
          <p:cNvSpPr txBox="1"/>
          <p:nvPr/>
        </p:nvSpPr>
        <p:spPr>
          <a:xfrm>
            <a:off x="6589800" y="2828275"/>
            <a:ext cx="1907100" cy="511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i="0" lang="en" sz="1200" u="none" cap="none" strike="noStrike">
                <a:solidFill>
                  <a:srgbClr val="000000"/>
                </a:solidFill>
                <a:latin typeface="Lato"/>
                <a:ea typeface="Lato"/>
                <a:cs typeface="Lato"/>
                <a:sym typeface="Lato"/>
              </a:rPr>
              <a:t>Behind the Scenes:</a:t>
            </a:r>
            <a:r>
              <a:rPr lang="en" sz="1200">
                <a:latin typeface="Lato"/>
                <a:ea typeface="Lato"/>
                <a:cs typeface="Lato"/>
                <a:sym typeface="Lato"/>
              </a:rPr>
              <a:t> </a:t>
            </a:r>
            <a:endParaRPr sz="1200">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Calibri"/>
              <a:buNone/>
            </a:pPr>
            <a:r>
              <a:rPr lang="en" sz="1200">
                <a:latin typeface="Lato"/>
                <a:ea typeface="Lato"/>
                <a:cs typeface="Lato"/>
                <a:sym typeface="Lato"/>
              </a:rPr>
              <a:t>      </a:t>
            </a:r>
            <a:r>
              <a:rPr i="0" lang="en" sz="1200" u="none" cap="none" strike="noStrike">
                <a:solidFill>
                  <a:srgbClr val="000000"/>
                </a:solidFill>
                <a:latin typeface="Lato"/>
                <a:ea typeface="Lato"/>
                <a:cs typeface="Lato"/>
                <a:sym typeface="Lato"/>
              </a:rPr>
              <a:t>Physical Partition Sets</a:t>
            </a:r>
            <a:endParaRPr sz="1200">
              <a:latin typeface="Lato"/>
              <a:ea typeface="Lato"/>
              <a:cs typeface="Lato"/>
              <a:sym typeface="Lato"/>
            </a:endParaRPr>
          </a:p>
        </p:txBody>
      </p:sp>
      <p:sp>
        <p:nvSpPr>
          <p:cNvPr id="1366" name="Google Shape;1366;p121"/>
          <p:cNvSpPr txBox="1"/>
          <p:nvPr/>
        </p:nvSpPr>
        <p:spPr>
          <a:xfrm>
            <a:off x="3966925" y="2423588"/>
            <a:ext cx="1160100" cy="314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i="0" lang="en" sz="1200" u="none" cap="none" strike="noStrike">
                <a:solidFill>
                  <a:srgbClr val="000000"/>
                </a:solidFill>
                <a:latin typeface="Lato"/>
                <a:ea typeface="Lato"/>
                <a:cs typeface="Lato"/>
                <a:sym typeface="Lato"/>
              </a:rPr>
              <a:t>hash(User Id)</a:t>
            </a:r>
            <a:endParaRPr sz="1200">
              <a:latin typeface="Lato"/>
              <a:ea typeface="Lato"/>
              <a:cs typeface="Lato"/>
              <a:sym typeface="Lato"/>
            </a:endParaRPr>
          </a:p>
        </p:txBody>
      </p:sp>
      <p:cxnSp>
        <p:nvCxnSpPr>
          <p:cNvPr id="1368" name="Google Shape;1368;p121"/>
          <p:cNvCxnSpPr/>
          <p:nvPr/>
        </p:nvCxnSpPr>
        <p:spPr>
          <a:xfrm>
            <a:off x="3044400" y="4201400"/>
            <a:ext cx="5452500" cy="25200"/>
          </a:xfrm>
          <a:prstGeom prst="straightConnector1">
            <a:avLst/>
          </a:prstGeom>
          <a:noFill/>
          <a:ln cap="flat" cmpd="sng" w="76200">
            <a:solidFill>
              <a:srgbClr val="4472C4"/>
            </a:solidFill>
            <a:prstDash val="solid"/>
            <a:miter lim="800000"/>
            <a:headEnd len="med" w="med" type="triangle"/>
            <a:tailEnd len="med" w="med" type="triangle"/>
          </a:ln>
        </p:spPr>
      </p:cxnSp>
      <p:cxnSp>
        <p:nvCxnSpPr>
          <p:cNvPr id="1369" name="Google Shape;1369;p121"/>
          <p:cNvCxnSpPr>
            <a:stCxn id="1366" idx="2"/>
          </p:cNvCxnSpPr>
          <p:nvPr/>
        </p:nvCxnSpPr>
        <p:spPr>
          <a:xfrm flipH="1">
            <a:off x="3698875" y="2738288"/>
            <a:ext cx="848100" cy="1236300"/>
          </a:xfrm>
          <a:prstGeom prst="straightConnector1">
            <a:avLst/>
          </a:prstGeom>
          <a:noFill/>
          <a:ln cap="flat" cmpd="sng" w="9525">
            <a:solidFill>
              <a:srgbClr val="4472C4"/>
            </a:solidFill>
            <a:prstDash val="solid"/>
            <a:miter lim="800000"/>
            <a:headEnd len="sm" w="sm" type="none"/>
            <a:tailEnd len="med" w="med" type="triangle"/>
          </a:ln>
        </p:spPr>
      </p:cxnSp>
      <p:cxnSp>
        <p:nvCxnSpPr>
          <p:cNvPr id="1370" name="Google Shape;1370;p121"/>
          <p:cNvCxnSpPr>
            <a:stCxn id="1366" idx="2"/>
          </p:cNvCxnSpPr>
          <p:nvPr/>
        </p:nvCxnSpPr>
        <p:spPr>
          <a:xfrm>
            <a:off x="4546975" y="2738288"/>
            <a:ext cx="204000" cy="1244700"/>
          </a:xfrm>
          <a:prstGeom prst="straightConnector1">
            <a:avLst/>
          </a:prstGeom>
          <a:noFill/>
          <a:ln cap="flat" cmpd="sng" w="9525">
            <a:solidFill>
              <a:srgbClr val="4472C4"/>
            </a:solidFill>
            <a:prstDash val="solid"/>
            <a:miter lim="800000"/>
            <a:headEnd len="sm" w="sm" type="none"/>
            <a:tailEnd len="med" w="med" type="triangle"/>
          </a:ln>
        </p:spPr>
      </p:cxnSp>
      <p:cxnSp>
        <p:nvCxnSpPr>
          <p:cNvPr id="1371" name="Google Shape;1371;p121"/>
          <p:cNvCxnSpPr>
            <a:stCxn id="1366" idx="2"/>
          </p:cNvCxnSpPr>
          <p:nvPr/>
        </p:nvCxnSpPr>
        <p:spPr>
          <a:xfrm>
            <a:off x="4546975" y="2738288"/>
            <a:ext cx="3126600" cy="1219500"/>
          </a:xfrm>
          <a:prstGeom prst="straightConnector1">
            <a:avLst/>
          </a:prstGeom>
          <a:noFill/>
          <a:ln cap="flat" cmpd="sng" w="9525">
            <a:solidFill>
              <a:srgbClr val="4472C4"/>
            </a:solidFill>
            <a:prstDash val="solid"/>
            <a:miter lim="800000"/>
            <a:headEnd len="sm" w="sm" type="none"/>
            <a:tailEnd len="med" w="med" type="triangle"/>
          </a:ln>
        </p:spPr>
      </p:cxnSp>
      <p:cxnSp>
        <p:nvCxnSpPr>
          <p:cNvPr id="1372" name="Google Shape;1372;p121"/>
          <p:cNvCxnSpPr>
            <a:stCxn id="1366" idx="2"/>
          </p:cNvCxnSpPr>
          <p:nvPr/>
        </p:nvCxnSpPr>
        <p:spPr>
          <a:xfrm>
            <a:off x="4546975" y="2738288"/>
            <a:ext cx="1506600" cy="1194600"/>
          </a:xfrm>
          <a:prstGeom prst="straightConnector1">
            <a:avLst/>
          </a:prstGeom>
          <a:noFill/>
          <a:ln cap="flat" cmpd="sng" w="9525">
            <a:solidFill>
              <a:srgbClr val="4472C4"/>
            </a:solidFill>
            <a:prstDash val="solid"/>
            <a:miter lim="800000"/>
            <a:headEnd len="sm" w="sm" type="none"/>
            <a:tailEnd len="med" w="med" type="triangle"/>
          </a:ln>
        </p:spPr>
      </p:cxnSp>
      <p:cxnSp>
        <p:nvCxnSpPr>
          <p:cNvPr id="1373" name="Google Shape;1373;p121"/>
          <p:cNvCxnSpPr/>
          <p:nvPr/>
        </p:nvCxnSpPr>
        <p:spPr>
          <a:xfrm rot="10800000">
            <a:off x="3056125" y="1945350"/>
            <a:ext cx="5377200" cy="25200"/>
          </a:xfrm>
          <a:prstGeom prst="straightConnector1">
            <a:avLst/>
          </a:prstGeom>
          <a:noFill/>
          <a:ln cap="flat" cmpd="sng" w="19050">
            <a:solidFill>
              <a:srgbClr val="BB2938"/>
            </a:solidFill>
            <a:prstDash val="solid"/>
            <a:round/>
            <a:headEnd len="med" w="med" type="none"/>
            <a:tailEnd len="med" w="med" type="none"/>
          </a:ln>
        </p:spPr>
      </p:cxnSp>
      <p:sp>
        <p:nvSpPr>
          <p:cNvPr id="1374" name="Google Shape;1374;p121"/>
          <p:cNvSpPr txBox="1"/>
          <p:nvPr/>
        </p:nvSpPr>
        <p:spPr>
          <a:xfrm>
            <a:off x="3297600" y="4495100"/>
            <a:ext cx="5199300" cy="46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P</a:t>
            </a:r>
            <a:r>
              <a:rPr i="0" lang="en" sz="1200" u="none" cap="none" strike="noStrike">
                <a:solidFill>
                  <a:srgbClr val="000000"/>
                </a:solidFill>
                <a:latin typeface="Lato"/>
                <a:ea typeface="Lato"/>
                <a:cs typeface="Lato"/>
                <a:sym typeface="Lato"/>
              </a:rPr>
              <a:t>suedo-random distribution of data over range of possible hashed  values</a:t>
            </a:r>
            <a:endParaRPr sz="12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22"/>
          <p:cNvSpPr/>
          <p:nvPr/>
        </p:nvSpPr>
        <p:spPr>
          <a:xfrm>
            <a:off x="2890650" y="464100"/>
            <a:ext cx="5709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22"/>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Partitions - Best </a:t>
            </a:r>
            <a:r>
              <a:rPr lang="en">
                <a:solidFill>
                  <a:srgbClr val="BB2938"/>
                </a:solidFill>
              </a:rPr>
              <a:t>Practices</a:t>
            </a:r>
            <a:endParaRPr>
              <a:solidFill>
                <a:srgbClr val="BB2938"/>
              </a:solidFill>
            </a:endParaRPr>
          </a:p>
        </p:txBody>
      </p:sp>
      <p:sp>
        <p:nvSpPr>
          <p:cNvPr id="1381" name="Google Shape;1381;p122"/>
          <p:cNvSpPr/>
          <p:nvPr/>
        </p:nvSpPr>
        <p:spPr>
          <a:xfrm>
            <a:off x="713749" y="1463882"/>
            <a:ext cx="1252331" cy="1914939"/>
          </a:xfrm>
          <a:prstGeom prst="flowChartMagneticDisk">
            <a:avLst/>
          </a:prstGeom>
          <a:solidFill>
            <a:srgbClr val="008DB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382" name="Google Shape;1382;p122"/>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83" name="Google Shape;1383;p122"/>
          <p:cNvSpPr txBox="1"/>
          <p:nvPr/>
        </p:nvSpPr>
        <p:spPr>
          <a:xfrm>
            <a:off x="2973300" y="998788"/>
            <a:ext cx="5544300" cy="3370800"/>
          </a:xfrm>
          <a:prstGeom prst="rect">
            <a:avLst/>
          </a:prstGeom>
          <a:noFill/>
          <a:ln>
            <a:noFill/>
          </a:ln>
        </p:spPr>
        <p:txBody>
          <a:bodyPr anchorCtr="0" anchor="t" bIns="91425" lIns="91425" spcFirstLastPara="1" rIns="91425" wrap="square" tIns="91425">
            <a:noAutofit/>
          </a:bodyPr>
          <a:lstStyle/>
          <a:p>
            <a:pPr indent="0" lvl="0" marL="0" marR="114300" rtl="0" algn="l">
              <a:lnSpc>
                <a:spcPct val="115000"/>
              </a:lnSpc>
              <a:spcBef>
                <a:spcPts val="500"/>
              </a:spcBef>
              <a:spcAft>
                <a:spcPts val="0"/>
              </a:spcAft>
              <a:buNone/>
            </a:pPr>
            <a:r>
              <a:t/>
            </a:r>
            <a:endParaRPr sz="1000">
              <a:solidFill>
                <a:srgbClr val="595959"/>
              </a:solidFill>
              <a:latin typeface="Lato"/>
              <a:ea typeface="Lato"/>
              <a:cs typeface="Lato"/>
              <a:sym typeface="Lato"/>
            </a:endParaRPr>
          </a:p>
          <a:p>
            <a:pPr indent="0" lvl="0" marL="0" rtl="0" algn="l">
              <a:spcBef>
                <a:spcPts val="1000"/>
              </a:spcBef>
              <a:spcAft>
                <a:spcPts val="0"/>
              </a:spcAft>
              <a:buNone/>
            </a:pPr>
            <a:r>
              <a:rPr b="1" lang="en">
                <a:solidFill>
                  <a:srgbClr val="595959"/>
                </a:solidFill>
                <a:latin typeface="Lato"/>
                <a:ea typeface="Lato"/>
                <a:cs typeface="Lato"/>
                <a:sym typeface="Lato"/>
              </a:rPr>
              <a:t>Design Goals for Choosing a Good Partition Key</a:t>
            </a:r>
            <a:endParaRPr b="1">
              <a:solidFill>
                <a:srgbClr val="595959"/>
              </a:solidFill>
              <a:latin typeface="Lato"/>
              <a:ea typeface="Lato"/>
              <a:cs typeface="Lato"/>
              <a:sym typeface="Lato"/>
            </a:endParaRPr>
          </a:p>
          <a:p>
            <a:pPr indent="-317500" lvl="0" marL="457200" marR="114300" rtl="0" algn="l">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Distribute the overall request and storage volume.</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Avoid “hot” partition key values</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By default, there can be up to 10 GB of data per partition key value</a:t>
            </a:r>
            <a:endParaRPr>
              <a:solidFill>
                <a:srgbClr val="595959"/>
              </a:solidFill>
              <a:latin typeface="Lato"/>
              <a:ea typeface="Lato"/>
              <a:cs typeface="Lato"/>
              <a:sym typeface="Lato"/>
            </a:endParaRPr>
          </a:p>
          <a:p>
            <a:pPr indent="-317500" lvl="0" marL="457200" marR="114300" rtl="0" algn="l">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Partition Key is scope for [efficient] queries and transactions</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Queries can be intelligently routed via partition key value.</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Omitting partition key on query requires fan-out.</a:t>
            </a:r>
            <a:endParaRPr>
              <a:solidFill>
                <a:srgbClr val="595959"/>
              </a:solidFill>
              <a:latin typeface="Lato"/>
              <a:ea typeface="Lato"/>
              <a:cs typeface="Lato"/>
              <a:sym typeface="Lato"/>
            </a:endParaRPr>
          </a:p>
          <a:p>
            <a:pPr indent="0" lvl="0" marL="457200" rtl="0" algn="l">
              <a:spcBef>
                <a:spcPts val="1000"/>
              </a:spcBef>
              <a:spcAft>
                <a:spcPts val="1000"/>
              </a:spcAft>
              <a:buNone/>
            </a:pPr>
            <a:r>
              <a:t/>
            </a:r>
            <a:endParaRPr sz="1000">
              <a:solidFill>
                <a:srgbClr val="595959"/>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23"/>
          <p:cNvSpPr/>
          <p:nvPr/>
        </p:nvSpPr>
        <p:spPr>
          <a:xfrm>
            <a:off x="2890650" y="464100"/>
            <a:ext cx="5709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23"/>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Partitions - Best Practices</a:t>
            </a:r>
            <a:endParaRPr>
              <a:solidFill>
                <a:srgbClr val="BB2938"/>
              </a:solidFill>
            </a:endParaRPr>
          </a:p>
        </p:txBody>
      </p:sp>
      <p:sp>
        <p:nvSpPr>
          <p:cNvPr id="1390" name="Google Shape;1390;p123"/>
          <p:cNvSpPr/>
          <p:nvPr/>
        </p:nvSpPr>
        <p:spPr>
          <a:xfrm>
            <a:off x="713749" y="1463882"/>
            <a:ext cx="1252331" cy="1914939"/>
          </a:xfrm>
          <a:prstGeom prst="flowChartMagneticDisk">
            <a:avLst/>
          </a:prstGeom>
          <a:solidFill>
            <a:srgbClr val="008DB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391" name="Google Shape;1391;p123"/>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92" name="Google Shape;1392;p123"/>
          <p:cNvSpPr txBox="1"/>
          <p:nvPr/>
        </p:nvSpPr>
        <p:spPr>
          <a:xfrm>
            <a:off x="3055950" y="1009287"/>
            <a:ext cx="5544300" cy="3349800"/>
          </a:xfrm>
          <a:prstGeom prst="rect">
            <a:avLst/>
          </a:prstGeom>
          <a:noFill/>
          <a:ln>
            <a:noFill/>
          </a:ln>
        </p:spPr>
        <p:txBody>
          <a:bodyPr anchorCtr="0" anchor="t" bIns="91425" lIns="91425" spcFirstLastPara="1" rIns="91425" wrap="square" tIns="91425">
            <a:noAutofit/>
          </a:bodyPr>
          <a:lstStyle/>
          <a:p>
            <a:pPr indent="0" lvl="0" marL="0" marR="114300" rtl="0" algn="l">
              <a:lnSpc>
                <a:spcPct val="115000"/>
              </a:lnSpc>
              <a:spcBef>
                <a:spcPts val="500"/>
              </a:spcBef>
              <a:spcAft>
                <a:spcPts val="0"/>
              </a:spcAft>
              <a:buNone/>
            </a:pPr>
            <a:r>
              <a:t/>
            </a:r>
            <a:endParaRPr>
              <a:solidFill>
                <a:srgbClr val="595959"/>
              </a:solidFill>
              <a:latin typeface="Lato"/>
              <a:ea typeface="Lato"/>
              <a:cs typeface="Lato"/>
              <a:sym typeface="Lato"/>
            </a:endParaRPr>
          </a:p>
          <a:p>
            <a:pPr indent="0" lvl="0" marL="0" marR="114300" rtl="0" algn="l">
              <a:lnSpc>
                <a:spcPct val="150000"/>
              </a:lnSpc>
              <a:spcBef>
                <a:spcPts val="1000"/>
              </a:spcBef>
              <a:spcAft>
                <a:spcPts val="0"/>
              </a:spcAft>
              <a:buNone/>
            </a:pPr>
            <a:r>
              <a:rPr b="1" lang="en">
                <a:solidFill>
                  <a:srgbClr val="595959"/>
                </a:solidFill>
                <a:latin typeface="Lato"/>
                <a:ea typeface="Lato"/>
                <a:cs typeface="Lato"/>
                <a:sym typeface="Lato"/>
              </a:rPr>
              <a:t>Steps for Success</a:t>
            </a:r>
            <a:endParaRPr b="1">
              <a:solidFill>
                <a:srgbClr val="595959"/>
              </a:solidFill>
              <a:latin typeface="Lato"/>
              <a:ea typeface="Lato"/>
              <a:cs typeface="Lato"/>
              <a:sym typeface="Lato"/>
            </a:endParaRPr>
          </a:p>
          <a:p>
            <a:pPr indent="-317500" lvl="0" marL="457200" marR="114300" rtl="0" algn="l">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Ballpark scale needs (size/throughput)</a:t>
            </a:r>
            <a:endParaRPr>
              <a:solidFill>
                <a:srgbClr val="595959"/>
              </a:solidFill>
              <a:latin typeface="Lato"/>
              <a:ea typeface="Lato"/>
              <a:cs typeface="Lato"/>
              <a:sym typeface="Lato"/>
            </a:endParaRPr>
          </a:p>
          <a:p>
            <a:pPr indent="-317500" lvl="0" marL="457200" marR="114300" rtl="0" algn="l">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Understand the workload</a:t>
            </a:r>
            <a:endParaRPr>
              <a:solidFill>
                <a:srgbClr val="595959"/>
              </a:solidFill>
              <a:latin typeface="Lato"/>
              <a:ea typeface="Lato"/>
              <a:cs typeface="Lato"/>
              <a:sym typeface="Lato"/>
            </a:endParaRPr>
          </a:p>
          <a:p>
            <a:pPr indent="-317500" lvl="0" marL="457200" marR="114300" rtl="0" algn="l">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 of reads/sec vs writes per sec</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Use 80/20 rule to help optimize bulk of workload</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reads - understand top 3-5 queries(look for common filters)</a:t>
            </a:r>
            <a:endParaRPr>
              <a:solidFill>
                <a:srgbClr val="595959"/>
              </a:solidFill>
              <a:latin typeface="Lato"/>
              <a:ea typeface="Lato"/>
              <a:cs typeface="Lato"/>
              <a:sym typeface="Lato"/>
            </a:endParaRPr>
          </a:p>
          <a:p>
            <a:pPr indent="-317500" lvl="1" marL="914400" marR="114300" rtl="0" algn="l">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writes-understand transactional needs</a:t>
            </a:r>
            <a:endParaRPr>
              <a:solidFill>
                <a:srgbClr val="595959"/>
              </a:solidFill>
              <a:latin typeface="Lato"/>
              <a:ea typeface="Lato"/>
              <a:cs typeface="Lato"/>
              <a:sym typeface="Lato"/>
            </a:endParaRPr>
          </a:p>
          <a:p>
            <a:pPr indent="0" lvl="0" marL="457200" rtl="0" algn="l">
              <a:spcBef>
                <a:spcPts val="1000"/>
              </a:spcBef>
              <a:spcAft>
                <a:spcPts val="1000"/>
              </a:spcAft>
              <a:buNone/>
            </a:pPr>
            <a:r>
              <a:t/>
            </a:r>
            <a:endParaRPr sz="1000">
              <a:solidFill>
                <a:srgbClr val="595959"/>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24"/>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398" name="Google Shape;1398;p124"/>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399" name="Google Shape;1399;p124"/>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400" name="Google Shape;1400;p12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25"/>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25"/>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Data Modeling</a:t>
            </a:r>
            <a:endParaRPr>
              <a:solidFill>
                <a:srgbClr val="BB2938"/>
              </a:solidFill>
            </a:endParaRPr>
          </a:p>
        </p:txBody>
      </p:sp>
      <p:pic>
        <p:nvPicPr>
          <p:cNvPr id="1407" name="Google Shape;1407;p125"/>
          <p:cNvPicPr preferRelativeResize="0"/>
          <p:nvPr/>
        </p:nvPicPr>
        <p:blipFill>
          <a:blip r:embed="rId3">
            <a:alphaModFix/>
          </a:blip>
          <a:stretch>
            <a:fillRect/>
          </a:stretch>
        </p:blipFill>
        <p:spPr>
          <a:xfrm>
            <a:off x="2939800" y="935850"/>
            <a:ext cx="5490851" cy="3494275"/>
          </a:xfrm>
          <a:prstGeom prst="rect">
            <a:avLst/>
          </a:prstGeom>
          <a:noFill/>
          <a:ln>
            <a:noFill/>
          </a:ln>
        </p:spPr>
      </p:pic>
      <p:pic>
        <p:nvPicPr>
          <p:cNvPr id="1408" name="Google Shape;1408;p125"/>
          <p:cNvPicPr preferRelativeResize="0"/>
          <p:nvPr/>
        </p:nvPicPr>
        <p:blipFill>
          <a:blip r:embed="rId4">
            <a:alphaModFix/>
          </a:blip>
          <a:stretch>
            <a:fillRect/>
          </a:stretch>
        </p:blipFill>
        <p:spPr>
          <a:xfrm>
            <a:off x="528125" y="1730488"/>
            <a:ext cx="1905000" cy="190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26"/>
          <p:cNvSpPr/>
          <p:nvPr/>
        </p:nvSpPr>
        <p:spPr>
          <a:xfrm>
            <a:off x="289062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2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Data Modeling  - The document way</a:t>
            </a:r>
            <a:endParaRPr>
              <a:solidFill>
                <a:srgbClr val="BB2938"/>
              </a:solidFill>
            </a:endParaRPr>
          </a:p>
        </p:txBody>
      </p:sp>
      <p:pic>
        <p:nvPicPr>
          <p:cNvPr id="1415" name="Google Shape;1415;p126"/>
          <p:cNvPicPr preferRelativeResize="0"/>
          <p:nvPr/>
        </p:nvPicPr>
        <p:blipFill>
          <a:blip r:embed="rId3">
            <a:alphaModFix/>
          </a:blip>
          <a:stretch>
            <a:fillRect/>
          </a:stretch>
        </p:blipFill>
        <p:spPr>
          <a:xfrm>
            <a:off x="528125" y="1730488"/>
            <a:ext cx="1905000" cy="1905000"/>
          </a:xfrm>
          <a:prstGeom prst="rect">
            <a:avLst/>
          </a:prstGeom>
          <a:noFill/>
          <a:ln>
            <a:noFill/>
          </a:ln>
        </p:spPr>
      </p:pic>
      <p:pic>
        <p:nvPicPr>
          <p:cNvPr id="1416" name="Google Shape;1416;p126"/>
          <p:cNvPicPr preferRelativeResize="0"/>
          <p:nvPr/>
        </p:nvPicPr>
        <p:blipFill>
          <a:blip r:embed="rId4">
            <a:alphaModFix/>
          </a:blip>
          <a:stretch>
            <a:fillRect/>
          </a:stretch>
        </p:blipFill>
        <p:spPr>
          <a:xfrm>
            <a:off x="3057875" y="1590108"/>
            <a:ext cx="5339098" cy="2427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91"/>
          <p:cNvSpPr/>
          <p:nvPr/>
        </p:nvSpPr>
        <p:spPr>
          <a:xfrm>
            <a:off x="5422925" y="1079375"/>
            <a:ext cx="1569300" cy="34776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6" name="Google Shape;466;p91"/>
          <p:cNvSpPr/>
          <p:nvPr/>
        </p:nvSpPr>
        <p:spPr>
          <a:xfrm>
            <a:off x="3718975" y="1079375"/>
            <a:ext cx="1569300" cy="34776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7" name="Google Shape;467;p91"/>
          <p:cNvSpPr/>
          <p:nvPr/>
        </p:nvSpPr>
        <p:spPr>
          <a:xfrm>
            <a:off x="2015025" y="1079375"/>
            <a:ext cx="1569300" cy="34776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8" name="Google Shape;468;p91"/>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400"/>
              <a:buFont typeface="Lato"/>
              <a:buNone/>
            </a:pPr>
            <a:r>
              <a:rPr b="0" i="0" lang="en" sz="2000" u="none" cap="none" strike="noStrike">
                <a:solidFill>
                  <a:srgbClr val="C11521"/>
                </a:solidFill>
                <a:latin typeface="Lato"/>
                <a:ea typeface="Lato"/>
                <a:cs typeface="Lato"/>
                <a:sym typeface="Lato"/>
              </a:rPr>
              <a:t>LIXAR INDUSTRY FOCUS</a:t>
            </a:r>
            <a:endParaRPr b="0" i="0" sz="2000" u="none" cap="none" strike="noStrike">
              <a:solidFill>
                <a:srgbClr val="C11521"/>
              </a:solidFill>
              <a:latin typeface="Lato"/>
              <a:ea typeface="Lato"/>
              <a:cs typeface="Lato"/>
              <a:sym typeface="Lato"/>
            </a:endParaRPr>
          </a:p>
        </p:txBody>
      </p:sp>
      <p:sp>
        <p:nvSpPr>
          <p:cNvPr id="469" name="Google Shape;469;p91"/>
          <p:cNvSpPr/>
          <p:nvPr/>
        </p:nvSpPr>
        <p:spPr>
          <a:xfrm>
            <a:off x="311075" y="1079375"/>
            <a:ext cx="1569300" cy="34776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0" name="Google Shape;470;p91"/>
          <p:cNvSpPr txBox="1"/>
          <p:nvPr/>
        </p:nvSpPr>
        <p:spPr>
          <a:xfrm>
            <a:off x="311075" y="2429525"/>
            <a:ext cx="1569300" cy="2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C11521"/>
                </a:solidFill>
                <a:latin typeface="Lato"/>
                <a:ea typeface="Lato"/>
                <a:cs typeface="Lato"/>
                <a:sym typeface="Lato"/>
              </a:rPr>
              <a:t>AIR</a:t>
            </a:r>
            <a:endParaRPr b="0" i="0" sz="1400" u="none" cap="none" strike="noStrike">
              <a:solidFill>
                <a:srgbClr val="C11521"/>
              </a:solidFill>
              <a:latin typeface="Lato"/>
              <a:ea typeface="Lato"/>
              <a:cs typeface="Lato"/>
              <a:sym typeface="Lato"/>
            </a:endParaRPr>
          </a:p>
        </p:txBody>
      </p:sp>
      <p:sp>
        <p:nvSpPr>
          <p:cNvPr id="471" name="Google Shape;471;p91"/>
          <p:cNvSpPr txBox="1"/>
          <p:nvPr/>
        </p:nvSpPr>
        <p:spPr>
          <a:xfrm>
            <a:off x="1997399" y="2429525"/>
            <a:ext cx="1587000" cy="2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C11521"/>
                </a:solidFill>
                <a:latin typeface="Lato"/>
                <a:ea typeface="Lato"/>
                <a:cs typeface="Lato"/>
                <a:sym typeface="Lato"/>
              </a:rPr>
              <a:t>AUTO</a:t>
            </a:r>
            <a:endParaRPr b="0" i="0" sz="1400" u="none" cap="none" strike="noStrike">
              <a:solidFill>
                <a:srgbClr val="C11521"/>
              </a:solidFill>
              <a:latin typeface="Lato"/>
              <a:ea typeface="Lato"/>
              <a:cs typeface="Lato"/>
              <a:sym typeface="Lato"/>
            </a:endParaRPr>
          </a:p>
        </p:txBody>
      </p:sp>
      <p:pic>
        <p:nvPicPr>
          <p:cNvPr id="472" name="Google Shape;472;p91"/>
          <p:cNvPicPr preferRelativeResize="0"/>
          <p:nvPr/>
        </p:nvPicPr>
        <p:blipFill rotWithShape="1">
          <a:blip r:embed="rId3">
            <a:alphaModFix/>
          </a:blip>
          <a:srcRect b="0" l="0" r="0" t="0"/>
          <a:stretch/>
        </p:blipFill>
        <p:spPr>
          <a:xfrm>
            <a:off x="4178952" y="1294958"/>
            <a:ext cx="649350" cy="912467"/>
          </a:xfrm>
          <a:prstGeom prst="rect">
            <a:avLst/>
          </a:prstGeom>
          <a:noFill/>
          <a:ln>
            <a:noFill/>
          </a:ln>
        </p:spPr>
      </p:pic>
      <p:sp>
        <p:nvSpPr>
          <p:cNvPr id="473" name="Google Shape;473;p91"/>
          <p:cNvSpPr/>
          <p:nvPr/>
        </p:nvSpPr>
        <p:spPr>
          <a:xfrm>
            <a:off x="7099325" y="1079375"/>
            <a:ext cx="1569300" cy="34776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4" name="Google Shape;474;p91"/>
          <p:cNvSpPr txBox="1"/>
          <p:nvPr/>
        </p:nvSpPr>
        <p:spPr>
          <a:xfrm>
            <a:off x="3710174" y="2429525"/>
            <a:ext cx="1587000" cy="2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C11521"/>
                </a:solidFill>
                <a:latin typeface="Lato"/>
                <a:ea typeface="Lato"/>
                <a:cs typeface="Lato"/>
                <a:sym typeface="Lato"/>
              </a:rPr>
              <a:t>TELCO</a:t>
            </a:r>
            <a:endParaRPr b="0" i="0" sz="1400" u="none" cap="none" strike="noStrike">
              <a:solidFill>
                <a:srgbClr val="C11521"/>
              </a:solidFill>
              <a:latin typeface="Lato"/>
              <a:ea typeface="Lato"/>
              <a:cs typeface="Lato"/>
              <a:sym typeface="Lato"/>
            </a:endParaRPr>
          </a:p>
        </p:txBody>
      </p:sp>
      <p:sp>
        <p:nvSpPr>
          <p:cNvPr id="475" name="Google Shape;475;p91"/>
          <p:cNvSpPr txBox="1"/>
          <p:nvPr/>
        </p:nvSpPr>
        <p:spPr>
          <a:xfrm>
            <a:off x="5404749" y="2343675"/>
            <a:ext cx="1587000" cy="2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C11521"/>
                </a:solidFill>
                <a:latin typeface="Lato"/>
                <a:ea typeface="Lato"/>
                <a:cs typeface="Lato"/>
                <a:sym typeface="Lato"/>
              </a:rPr>
              <a:t>SPORTS &amp; ENTERTAINMENT</a:t>
            </a:r>
            <a:endParaRPr b="0" i="0" sz="1200" u="none" cap="none" strike="noStrike">
              <a:solidFill>
                <a:srgbClr val="C11521"/>
              </a:solidFill>
              <a:latin typeface="Lato"/>
              <a:ea typeface="Lato"/>
              <a:cs typeface="Lato"/>
              <a:sym typeface="Lato"/>
            </a:endParaRPr>
          </a:p>
        </p:txBody>
      </p:sp>
      <p:sp>
        <p:nvSpPr>
          <p:cNvPr id="476" name="Google Shape;476;p91"/>
          <p:cNvSpPr txBox="1"/>
          <p:nvPr/>
        </p:nvSpPr>
        <p:spPr>
          <a:xfrm>
            <a:off x="7117974" y="2429525"/>
            <a:ext cx="1587000" cy="2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C11521"/>
                </a:solidFill>
                <a:latin typeface="Lato"/>
                <a:ea typeface="Lato"/>
                <a:cs typeface="Lato"/>
                <a:sym typeface="Lato"/>
              </a:rPr>
              <a:t>GOVERNMENT</a:t>
            </a:r>
            <a:endParaRPr b="0" i="0" sz="1400" u="none" cap="none" strike="noStrike">
              <a:solidFill>
                <a:srgbClr val="C11521"/>
              </a:solidFill>
              <a:latin typeface="Lato"/>
              <a:ea typeface="Lato"/>
              <a:cs typeface="Lato"/>
              <a:sym typeface="Lato"/>
            </a:endParaRPr>
          </a:p>
        </p:txBody>
      </p:sp>
      <p:pic>
        <p:nvPicPr>
          <p:cNvPr id="477" name="Google Shape;477;p91"/>
          <p:cNvPicPr preferRelativeResize="0"/>
          <p:nvPr/>
        </p:nvPicPr>
        <p:blipFill rotWithShape="1">
          <a:blip r:embed="rId4">
            <a:alphaModFix/>
          </a:blip>
          <a:srcRect b="0" l="0" r="0" t="0"/>
          <a:stretch/>
        </p:blipFill>
        <p:spPr>
          <a:xfrm>
            <a:off x="2060125" y="2997446"/>
            <a:ext cx="1479100" cy="333126"/>
          </a:xfrm>
          <a:prstGeom prst="rect">
            <a:avLst/>
          </a:prstGeom>
          <a:noFill/>
          <a:ln>
            <a:noFill/>
          </a:ln>
        </p:spPr>
      </p:pic>
      <p:pic>
        <p:nvPicPr>
          <p:cNvPr id="478" name="Google Shape;478;p91"/>
          <p:cNvPicPr preferRelativeResize="0"/>
          <p:nvPr/>
        </p:nvPicPr>
        <p:blipFill rotWithShape="1">
          <a:blip r:embed="rId5">
            <a:alphaModFix/>
          </a:blip>
          <a:srcRect b="0" l="0" r="0" t="0"/>
          <a:stretch/>
        </p:blipFill>
        <p:spPr>
          <a:xfrm>
            <a:off x="2538688" y="3390672"/>
            <a:ext cx="504425" cy="504450"/>
          </a:xfrm>
          <a:prstGeom prst="rect">
            <a:avLst/>
          </a:prstGeom>
          <a:noFill/>
          <a:ln>
            <a:noFill/>
          </a:ln>
        </p:spPr>
      </p:pic>
      <p:pic>
        <p:nvPicPr>
          <p:cNvPr id="479" name="Google Shape;479;p91"/>
          <p:cNvPicPr preferRelativeResize="0"/>
          <p:nvPr/>
        </p:nvPicPr>
        <p:blipFill rotWithShape="1">
          <a:blip r:embed="rId6">
            <a:alphaModFix/>
          </a:blip>
          <a:srcRect b="0" l="0" r="0" t="0"/>
          <a:stretch/>
        </p:blipFill>
        <p:spPr>
          <a:xfrm>
            <a:off x="3898287" y="3812078"/>
            <a:ext cx="1210665" cy="504450"/>
          </a:xfrm>
          <a:prstGeom prst="rect">
            <a:avLst/>
          </a:prstGeom>
          <a:noFill/>
          <a:ln>
            <a:noFill/>
          </a:ln>
        </p:spPr>
      </p:pic>
      <p:pic>
        <p:nvPicPr>
          <p:cNvPr id="480" name="Google Shape;480;p91"/>
          <p:cNvPicPr preferRelativeResize="0"/>
          <p:nvPr/>
        </p:nvPicPr>
        <p:blipFill rotWithShape="1">
          <a:blip r:embed="rId7">
            <a:alphaModFix/>
          </a:blip>
          <a:srcRect b="0" l="0" r="0" t="0"/>
          <a:stretch/>
        </p:blipFill>
        <p:spPr>
          <a:xfrm>
            <a:off x="4178948" y="3182650"/>
            <a:ext cx="649350" cy="370124"/>
          </a:xfrm>
          <a:prstGeom prst="rect">
            <a:avLst/>
          </a:prstGeom>
          <a:noFill/>
          <a:ln>
            <a:noFill/>
          </a:ln>
        </p:spPr>
      </p:pic>
      <p:pic>
        <p:nvPicPr>
          <p:cNvPr id="481" name="Google Shape;481;p91"/>
          <p:cNvPicPr preferRelativeResize="0"/>
          <p:nvPr/>
        </p:nvPicPr>
        <p:blipFill rotWithShape="1">
          <a:blip r:embed="rId8">
            <a:alphaModFix/>
          </a:blip>
          <a:srcRect b="0" l="0" r="0" t="0"/>
          <a:stretch/>
        </p:blipFill>
        <p:spPr>
          <a:xfrm>
            <a:off x="5727700" y="3716975"/>
            <a:ext cx="988250" cy="599549"/>
          </a:xfrm>
          <a:prstGeom prst="rect">
            <a:avLst/>
          </a:prstGeom>
          <a:noFill/>
          <a:ln>
            <a:noFill/>
          </a:ln>
        </p:spPr>
      </p:pic>
      <p:pic>
        <p:nvPicPr>
          <p:cNvPr id="482" name="Google Shape;482;p91"/>
          <p:cNvPicPr preferRelativeResize="0"/>
          <p:nvPr/>
        </p:nvPicPr>
        <p:blipFill rotWithShape="1">
          <a:blip r:embed="rId9">
            <a:alphaModFix/>
          </a:blip>
          <a:srcRect b="0" l="0" r="0" t="0"/>
          <a:stretch/>
        </p:blipFill>
        <p:spPr>
          <a:xfrm>
            <a:off x="5468025" y="3182645"/>
            <a:ext cx="1479100" cy="269940"/>
          </a:xfrm>
          <a:prstGeom prst="rect">
            <a:avLst/>
          </a:prstGeom>
          <a:noFill/>
          <a:ln>
            <a:noFill/>
          </a:ln>
        </p:spPr>
      </p:pic>
      <p:pic>
        <p:nvPicPr>
          <p:cNvPr descr="AllegiantLogo®_PMSC_6JUL11.png" id="483" name="Google Shape;483;p91"/>
          <p:cNvPicPr preferRelativeResize="0"/>
          <p:nvPr/>
        </p:nvPicPr>
        <p:blipFill rotWithShape="1">
          <a:blip r:embed="rId10">
            <a:alphaModFix/>
          </a:blip>
          <a:srcRect b="0" l="0" r="0" t="0"/>
          <a:stretch/>
        </p:blipFill>
        <p:spPr>
          <a:xfrm>
            <a:off x="187225" y="2612738"/>
            <a:ext cx="1817000" cy="1028049"/>
          </a:xfrm>
          <a:prstGeom prst="rect">
            <a:avLst/>
          </a:prstGeom>
          <a:noFill/>
          <a:ln>
            <a:noFill/>
          </a:ln>
        </p:spPr>
      </p:pic>
      <p:pic>
        <p:nvPicPr>
          <p:cNvPr id="484" name="Google Shape;484;p91"/>
          <p:cNvPicPr preferRelativeResize="0"/>
          <p:nvPr/>
        </p:nvPicPr>
        <p:blipFill rotWithShape="1">
          <a:blip r:embed="rId11">
            <a:alphaModFix/>
          </a:blip>
          <a:srcRect b="0" l="0" r="0" t="0"/>
          <a:stretch/>
        </p:blipFill>
        <p:spPr>
          <a:xfrm>
            <a:off x="528113" y="3534038"/>
            <a:ext cx="1057463" cy="370125"/>
          </a:xfrm>
          <a:prstGeom prst="rect">
            <a:avLst/>
          </a:prstGeom>
          <a:noFill/>
          <a:ln>
            <a:noFill/>
          </a:ln>
        </p:spPr>
      </p:pic>
      <p:pic>
        <p:nvPicPr>
          <p:cNvPr id="485" name="Google Shape;485;p91"/>
          <p:cNvPicPr preferRelativeResize="0"/>
          <p:nvPr/>
        </p:nvPicPr>
        <p:blipFill rotWithShape="1">
          <a:blip r:embed="rId12">
            <a:alphaModFix/>
          </a:blip>
          <a:srcRect b="0" l="0" r="0" t="0"/>
          <a:stretch/>
        </p:blipFill>
        <p:spPr>
          <a:xfrm>
            <a:off x="411550" y="4092850"/>
            <a:ext cx="1368358" cy="269925"/>
          </a:xfrm>
          <a:prstGeom prst="rect">
            <a:avLst/>
          </a:prstGeom>
          <a:noFill/>
          <a:ln>
            <a:noFill/>
          </a:ln>
        </p:spPr>
      </p:pic>
      <p:pic>
        <p:nvPicPr>
          <p:cNvPr id="486" name="Google Shape;486;p91"/>
          <p:cNvPicPr preferRelativeResize="0"/>
          <p:nvPr/>
        </p:nvPicPr>
        <p:blipFill rotWithShape="1">
          <a:blip r:embed="rId13">
            <a:alphaModFix/>
          </a:blip>
          <a:srcRect b="0" l="0" r="0" t="0"/>
          <a:stretch/>
        </p:blipFill>
        <p:spPr>
          <a:xfrm>
            <a:off x="650249" y="1211600"/>
            <a:ext cx="900625" cy="926775"/>
          </a:xfrm>
          <a:prstGeom prst="rect">
            <a:avLst/>
          </a:prstGeom>
          <a:noFill/>
          <a:ln>
            <a:noFill/>
          </a:ln>
        </p:spPr>
      </p:pic>
      <p:pic>
        <p:nvPicPr>
          <p:cNvPr id="487" name="Google Shape;487;p91"/>
          <p:cNvPicPr preferRelativeResize="0"/>
          <p:nvPr/>
        </p:nvPicPr>
        <p:blipFill rotWithShape="1">
          <a:blip r:embed="rId14">
            <a:alphaModFix/>
          </a:blip>
          <a:srcRect b="0" l="0" r="0" t="0"/>
          <a:stretch/>
        </p:blipFill>
        <p:spPr>
          <a:xfrm>
            <a:off x="2049875" y="1456525"/>
            <a:ext cx="1479099" cy="693140"/>
          </a:xfrm>
          <a:prstGeom prst="rect">
            <a:avLst/>
          </a:prstGeom>
          <a:noFill/>
          <a:ln>
            <a:noFill/>
          </a:ln>
        </p:spPr>
      </p:pic>
      <p:pic>
        <p:nvPicPr>
          <p:cNvPr id="488" name="Google Shape;488;p91"/>
          <p:cNvPicPr preferRelativeResize="0"/>
          <p:nvPr/>
        </p:nvPicPr>
        <p:blipFill rotWithShape="1">
          <a:blip r:embed="rId15">
            <a:alphaModFix/>
          </a:blip>
          <a:srcRect b="0" l="0" r="0" t="0"/>
          <a:stretch/>
        </p:blipFill>
        <p:spPr>
          <a:xfrm>
            <a:off x="2060125" y="4025950"/>
            <a:ext cx="1479100" cy="347575"/>
          </a:xfrm>
          <a:prstGeom prst="rect">
            <a:avLst/>
          </a:prstGeom>
          <a:noFill/>
          <a:ln>
            <a:noFill/>
          </a:ln>
        </p:spPr>
      </p:pic>
      <p:pic>
        <p:nvPicPr>
          <p:cNvPr id="489" name="Google Shape;489;p91"/>
          <p:cNvPicPr preferRelativeResize="0"/>
          <p:nvPr/>
        </p:nvPicPr>
        <p:blipFill rotWithShape="1">
          <a:blip r:embed="rId16">
            <a:alphaModFix/>
          </a:blip>
          <a:srcRect b="0" l="0" r="0" t="0"/>
          <a:stretch/>
        </p:blipFill>
        <p:spPr>
          <a:xfrm>
            <a:off x="7504975" y="1276588"/>
            <a:ext cx="900625" cy="900625"/>
          </a:xfrm>
          <a:prstGeom prst="rect">
            <a:avLst/>
          </a:prstGeom>
          <a:noFill/>
          <a:ln>
            <a:noFill/>
          </a:ln>
        </p:spPr>
      </p:pic>
      <p:pic>
        <p:nvPicPr>
          <p:cNvPr id="490" name="Google Shape;490;p91"/>
          <p:cNvPicPr preferRelativeResize="0"/>
          <p:nvPr/>
        </p:nvPicPr>
        <p:blipFill rotWithShape="1">
          <a:blip r:embed="rId17">
            <a:alphaModFix/>
          </a:blip>
          <a:srcRect b="0" l="0" r="0" t="0"/>
          <a:stretch/>
        </p:blipFill>
        <p:spPr>
          <a:xfrm>
            <a:off x="5869125" y="1250432"/>
            <a:ext cx="649350" cy="952930"/>
          </a:xfrm>
          <a:prstGeom prst="rect">
            <a:avLst/>
          </a:prstGeom>
          <a:noFill/>
          <a:ln>
            <a:noFill/>
          </a:ln>
        </p:spPr>
      </p:pic>
      <p:pic>
        <p:nvPicPr>
          <p:cNvPr id="491" name="Google Shape;491;p91"/>
          <p:cNvPicPr preferRelativeResize="0"/>
          <p:nvPr/>
        </p:nvPicPr>
        <p:blipFill rotWithShape="1">
          <a:blip r:embed="rId18">
            <a:alphaModFix/>
          </a:blip>
          <a:srcRect b="0" l="0" r="0" t="0"/>
          <a:stretch/>
        </p:blipFill>
        <p:spPr>
          <a:xfrm>
            <a:off x="7461201" y="2878250"/>
            <a:ext cx="900625" cy="762531"/>
          </a:xfrm>
          <a:prstGeom prst="rect">
            <a:avLst/>
          </a:prstGeom>
          <a:noFill/>
          <a:ln>
            <a:noFill/>
          </a:ln>
        </p:spPr>
      </p:pic>
      <p:pic>
        <p:nvPicPr>
          <p:cNvPr id="492" name="Google Shape;492;p91"/>
          <p:cNvPicPr preferRelativeResize="0"/>
          <p:nvPr/>
        </p:nvPicPr>
        <p:blipFill rotWithShape="1">
          <a:blip r:embed="rId19">
            <a:alphaModFix/>
          </a:blip>
          <a:srcRect b="0" l="0" r="0" t="0"/>
          <a:stretch/>
        </p:blipFill>
        <p:spPr>
          <a:xfrm>
            <a:off x="7227351" y="3763271"/>
            <a:ext cx="1368350" cy="6020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27"/>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422" name="Google Shape;1422;p127"/>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423" name="Google Shape;1423;p127"/>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424" name="Google Shape;1424;p127"/>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28"/>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C11521"/>
              </a:buClr>
              <a:buSzPts val="1100"/>
              <a:buFont typeface="Lato"/>
              <a:buNone/>
            </a:pPr>
            <a:r>
              <a:rPr lang="en">
                <a:solidFill>
                  <a:srgbClr val="BB2938"/>
                </a:solidFill>
              </a:rPr>
              <a:t>Change Feed</a:t>
            </a:r>
            <a:endParaRPr>
              <a:solidFill>
                <a:srgbClr val="BB2938"/>
              </a:solidFill>
            </a:endParaRPr>
          </a:p>
        </p:txBody>
      </p:sp>
      <p:pic>
        <p:nvPicPr>
          <p:cNvPr id="1430" name="Google Shape;1430;p128"/>
          <p:cNvPicPr preferRelativeResize="0"/>
          <p:nvPr/>
        </p:nvPicPr>
        <p:blipFill>
          <a:blip r:embed="rId3">
            <a:alphaModFix/>
          </a:blip>
          <a:stretch>
            <a:fillRect/>
          </a:stretch>
        </p:blipFill>
        <p:spPr>
          <a:xfrm>
            <a:off x="192800" y="673800"/>
            <a:ext cx="8758401" cy="423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29"/>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0" lvl="0" marL="914400" marR="114300" rtl="0" algn="l">
              <a:lnSpc>
                <a:spcPct val="200000"/>
              </a:lnSpc>
              <a:spcBef>
                <a:spcPts val="500"/>
              </a:spcBef>
              <a:spcAft>
                <a:spcPts val="0"/>
              </a:spcAft>
              <a:buNone/>
            </a:pPr>
            <a:r>
              <a:t/>
            </a:r>
            <a:endParaRPr b="1">
              <a:solidFill>
                <a:srgbClr val="3F3F3F"/>
              </a:solidFill>
              <a:latin typeface="Lato"/>
              <a:ea typeface="Lato"/>
              <a:cs typeface="Lato"/>
              <a:sym typeface="Lato"/>
            </a:endParaRPr>
          </a:p>
          <a:p>
            <a:pPr indent="-317500" lvl="0" marL="914400" marR="114300" rtl="0" algn="l">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Azure Function app that monitors to Events in Cosmos DB Collection</a:t>
            </a:r>
            <a:endParaRPr>
              <a:solidFill>
                <a:srgbClr val="3F3F3F"/>
              </a:solidFill>
              <a:latin typeface="Lato"/>
              <a:ea typeface="Lato"/>
              <a:cs typeface="Lato"/>
              <a:sym typeface="Lato"/>
            </a:endParaRPr>
          </a:p>
          <a:p>
            <a:pPr indent="-317500" lvl="0" marL="914400" marR="114300" rtl="0" algn="l">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a:t>
            </a:r>
            <a:r>
              <a:rPr lang="en">
                <a:solidFill>
                  <a:srgbClr val="3F3F3F"/>
                </a:solidFill>
                <a:latin typeface="Lato"/>
                <a:ea typeface="Lato"/>
                <a:cs typeface="Lato"/>
                <a:sym typeface="Lato"/>
              </a:rPr>
              <a:t> .NET Core app that monitors Events in a Cosmos DB Collection</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1436" name="Google Shape;1436;p129"/>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2 - Change Feed</a:t>
            </a:r>
            <a:endParaRPr b="0" i="0" sz="1700" u="none" cap="none" strike="noStrike">
              <a:solidFill>
                <a:srgbClr val="BB2938"/>
              </a:solidFill>
              <a:latin typeface="Lato"/>
              <a:ea typeface="Lato"/>
              <a:cs typeface="Lato"/>
              <a:sym typeface="Lato"/>
            </a:endParaRPr>
          </a:p>
        </p:txBody>
      </p:sp>
      <p:sp>
        <p:nvSpPr>
          <p:cNvPr id="1437" name="Google Shape;1437;p129"/>
          <p:cNvSpPr txBox="1"/>
          <p:nvPr/>
        </p:nvSpPr>
        <p:spPr>
          <a:xfrm>
            <a:off x="3448475" y="1140725"/>
            <a:ext cx="54138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B2938"/>
                </a:solidFill>
                <a:latin typeface="Lato"/>
                <a:ea typeface="Lato"/>
                <a:cs typeface="Lato"/>
                <a:sym typeface="Lato"/>
              </a:rPr>
              <a:t>https://github.com/cosmoshackathon/CosmosDBHandsonLab/tree/master/lab/ChangeFeed/</a:t>
            </a:r>
            <a:endParaRPr b="1">
              <a:solidFill>
                <a:srgbClr val="BB2938"/>
              </a:solidFill>
              <a:latin typeface="Lato"/>
              <a:ea typeface="Lato"/>
              <a:cs typeface="Lato"/>
              <a:sym typeface="Lato"/>
            </a:endParaRPr>
          </a:p>
          <a:p>
            <a:pPr indent="0" lvl="0" marL="0" rtl="0" algn="l">
              <a:spcBef>
                <a:spcPts val="0"/>
              </a:spcBef>
              <a:spcAft>
                <a:spcPts val="0"/>
              </a:spcAft>
              <a:buNone/>
            </a:pPr>
            <a:r>
              <a:rPr lang="en"/>
              <a:t> </a:t>
            </a:r>
            <a:endParaRPr/>
          </a:p>
        </p:txBody>
      </p:sp>
      <p:pic>
        <p:nvPicPr>
          <p:cNvPr id="1438" name="Google Shape;1438;p129"/>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439" name="Google Shape;1439;p129"/>
          <p:cNvPicPr preferRelativeResize="0"/>
          <p:nvPr/>
        </p:nvPicPr>
        <p:blipFill>
          <a:blip r:embed="rId4">
            <a:alphaModFix/>
          </a:blip>
          <a:stretch>
            <a:fillRect/>
          </a:stretch>
        </p:blipFill>
        <p:spPr>
          <a:xfrm>
            <a:off x="415050" y="3159933"/>
            <a:ext cx="1714500" cy="1284217"/>
          </a:xfrm>
          <a:prstGeom prst="rect">
            <a:avLst/>
          </a:prstGeom>
          <a:noFill/>
          <a:ln>
            <a:noFill/>
          </a:ln>
        </p:spPr>
      </p:pic>
      <p:pic>
        <p:nvPicPr>
          <p:cNvPr id="1440" name="Google Shape;1440;p129"/>
          <p:cNvPicPr preferRelativeResize="0"/>
          <p:nvPr/>
        </p:nvPicPr>
        <p:blipFill>
          <a:blip r:embed="rId5">
            <a:alphaModFix/>
          </a:blip>
          <a:stretch>
            <a:fillRect/>
          </a:stretch>
        </p:blipFill>
        <p:spPr>
          <a:xfrm>
            <a:off x="415050" y="897050"/>
            <a:ext cx="1714500" cy="1714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30"/>
          <p:cNvSpPr/>
          <p:nvPr/>
        </p:nvSpPr>
        <p:spPr>
          <a:xfrm>
            <a:off x="2697000" y="464100"/>
            <a:ext cx="63543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0" lvl="0" marL="914400" marR="114300" rtl="0" algn="l">
              <a:lnSpc>
                <a:spcPct val="200000"/>
              </a:lnSpc>
              <a:spcBef>
                <a:spcPts val="500"/>
              </a:spcBef>
              <a:spcAft>
                <a:spcPts val="0"/>
              </a:spcAft>
              <a:buNone/>
            </a:pPr>
            <a:r>
              <a:t/>
            </a:r>
            <a:endParaRPr b="1">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1446" name="Google Shape;1446;p13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Change Feed Processor Library</a:t>
            </a:r>
            <a:endParaRPr b="0" i="0" sz="1700" u="none" cap="none" strike="noStrike">
              <a:solidFill>
                <a:srgbClr val="BB2938"/>
              </a:solidFill>
              <a:latin typeface="Lato"/>
              <a:ea typeface="Lato"/>
              <a:cs typeface="Lato"/>
              <a:sym typeface="Lato"/>
            </a:endParaRPr>
          </a:p>
        </p:txBody>
      </p:sp>
      <p:pic>
        <p:nvPicPr>
          <p:cNvPr id="1447" name="Google Shape;1447;p130"/>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id="1448" name="Google Shape;1448;p130"/>
          <p:cNvPicPr preferRelativeResize="0"/>
          <p:nvPr/>
        </p:nvPicPr>
        <p:blipFill rotWithShape="1">
          <a:blip r:embed="rId4">
            <a:alphaModFix/>
          </a:blip>
          <a:srcRect b="0" l="0" r="0" t="0"/>
          <a:stretch/>
        </p:blipFill>
        <p:spPr>
          <a:xfrm>
            <a:off x="2697000" y="1182963"/>
            <a:ext cx="6072099" cy="2555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131"/>
          <p:cNvSpPr/>
          <p:nvPr/>
        </p:nvSpPr>
        <p:spPr>
          <a:xfrm>
            <a:off x="2379900" y="464100"/>
            <a:ext cx="66714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0" lvl="0" marL="914400" marR="114300" rtl="0" algn="l">
              <a:lnSpc>
                <a:spcPct val="200000"/>
              </a:lnSpc>
              <a:spcBef>
                <a:spcPts val="500"/>
              </a:spcBef>
              <a:spcAft>
                <a:spcPts val="0"/>
              </a:spcAft>
              <a:buNone/>
            </a:pPr>
            <a:r>
              <a:t/>
            </a:r>
            <a:endParaRPr b="1">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1454" name="Google Shape;1454;p13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Change Feed Processor Library - Behind the Scenes</a:t>
            </a:r>
            <a:endParaRPr b="0" i="0" sz="1700" u="none" cap="none" strike="noStrike">
              <a:solidFill>
                <a:srgbClr val="BB2938"/>
              </a:solidFill>
              <a:latin typeface="Lato"/>
              <a:ea typeface="Lato"/>
              <a:cs typeface="Lato"/>
              <a:sym typeface="Lato"/>
            </a:endParaRPr>
          </a:p>
        </p:txBody>
      </p:sp>
      <p:pic>
        <p:nvPicPr>
          <p:cNvPr id="1455" name="Google Shape;1455;p131"/>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descr="A screenshot of a cell phone&#10;&#10;Description generated with very high confidence" id="1456" name="Google Shape;1456;p131"/>
          <p:cNvPicPr preferRelativeResize="0"/>
          <p:nvPr/>
        </p:nvPicPr>
        <p:blipFill rotWithShape="1">
          <a:blip r:embed="rId4">
            <a:alphaModFix/>
          </a:blip>
          <a:srcRect b="0" l="0" r="0" t="0"/>
          <a:stretch/>
        </p:blipFill>
        <p:spPr>
          <a:xfrm>
            <a:off x="2697006" y="948993"/>
            <a:ext cx="6169545" cy="324552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32"/>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462" name="Google Shape;1462;p132"/>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463" name="Google Shape;1463;p132"/>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464" name="Google Shape;1464;p13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133"/>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Spark Connector</a:t>
            </a:r>
            <a:endParaRPr>
              <a:solidFill>
                <a:srgbClr val="BB2938"/>
              </a:solidFill>
            </a:endParaRPr>
          </a:p>
        </p:txBody>
      </p:sp>
      <p:sp>
        <p:nvSpPr>
          <p:cNvPr id="1470" name="Google Shape;1470;p133"/>
          <p:cNvSpPr/>
          <p:nvPr/>
        </p:nvSpPr>
        <p:spPr>
          <a:xfrm>
            <a:off x="210325" y="718075"/>
            <a:ext cx="8707200" cy="4200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grpSp>
        <p:nvGrpSpPr>
          <p:cNvPr id="1471" name="Google Shape;1471;p133"/>
          <p:cNvGrpSpPr/>
          <p:nvPr/>
        </p:nvGrpSpPr>
        <p:grpSpPr>
          <a:xfrm>
            <a:off x="400769" y="1035456"/>
            <a:ext cx="8424965" cy="3348429"/>
            <a:chOff x="724838" y="2551497"/>
            <a:chExt cx="7545871" cy="2525972"/>
          </a:xfrm>
        </p:grpSpPr>
        <p:pic>
          <p:nvPicPr>
            <p:cNvPr descr="Line" id="1472" name="Google Shape;1472;p133"/>
            <p:cNvPicPr preferRelativeResize="0"/>
            <p:nvPr/>
          </p:nvPicPr>
          <p:blipFill rotWithShape="1">
            <a:blip r:embed="rId3">
              <a:alphaModFix/>
            </a:blip>
            <a:srcRect b="0" l="0" r="0" t="0"/>
            <a:stretch/>
          </p:blipFill>
          <p:spPr>
            <a:xfrm rot="-8100000">
              <a:off x="1402151" y="3238276"/>
              <a:ext cx="1044315" cy="50801"/>
            </a:xfrm>
            <a:prstGeom prst="rect">
              <a:avLst/>
            </a:prstGeom>
            <a:noFill/>
            <a:ln>
              <a:noFill/>
            </a:ln>
          </p:spPr>
        </p:pic>
        <p:pic>
          <p:nvPicPr>
            <p:cNvPr descr="image79.png" id="1473" name="Google Shape;1473;p133"/>
            <p:cNvPicPr preferRelativeResize="0"/>
            <p:nvPr/>
          </p:nvPicPr>
          <p:blipFill rotWithShape="1">
            <a:blip r:embed="rId4">
              <a:alphaModFix/>
            </a:blip>
            <a:srcRect b="0" l="0" r="0" t="0"/>
            <a:stretch/>
          </p:blipFill>
          <p:spPr>
            <a:xfrm>
              <a:off x="5614757" y="3086490"/>
              <a:ext cx="1995951" cy="1047875"/>
            </a:xfrm>
            <a:prstGeom prst="rect">
              <a:avLst/>
            </a:prstGeom>
            <a:noFill/>
            <a:ln>
              <a:noFill/>
            </a:ln>
          </p:spPr>
        </p:pic>
        <p:pic>
          <p:nvPicPr>
            <p:cNvPr descr="Circle" id="1474" name="Google Shape;1474;p133"/>
            <p:cNvPicPr preferRelativeResize="0"/>
            <p:nvPr/>
          </p:nvPicPr>
          <p:blipFill rotWithShape="1">
            <a:blip r:embed="rId5">
              <a:alphaModFix/>
            </a:blip>
            <a:srcRect b="0" l="0" r="0" t="0"/>
            <a:stretch/>
          </p:blipFill>
          <p:spPr>
            <a:xfrm>
              <a:off x="5639843" y="2738822"/>
              <a:ext cx="1945780" cy="1945780"/>
            </a:xfrm>
            <a:prstGeom prst="rect">
              <a:avLst/>
            </a:prstGeom>
            <a:noFill/>
            <a:ln>
              <a:noFill/>
            </a:ln>
          </p:spPr>
        </p:pic>
        <p:sp>
          <p:nvSpPr>
            <p:cNvPr id="1475" name="Google Shape;1475;p133"/>
            <p:cNvSpPr/>
            <p:nvPr/>
          </p:nvSpPr>
          <p:spPr>
            <a:xfrm>
              <a:off x="6280416" y="4426864"/>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76" name="Google Shape;1476;p133"/>
            <p:cNvSpPr/>
            <p:nvPr/>
          </p:nvSpPr>
          <p:spPr>
            <a:xfrm>
              <a:off x="5454758" y="3401935"/>
              <a:ext cx="417000" cy="417000"/>
            </a:xfrm>
            <a:prstGeom prst="ellipse">
              <a:avLst/>
            </a:prstGeom>
            <a:blipFill rotWithShape="1">
              <a:blip r:embed="rId7">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77" name="Google Shape;1477;p133"/>
            <p:cNvSpPr/>
            <p:nvPr/>
          </p:nvSpPr>
          <p:spPr>
            <a:xfrm>
              <a:off x="7156716" y="4143230"/>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78" name="Google Shape;1478;p133"/>
            <p:cNvSpPr/>
            <p:nvPr/>
          </p:nvSpPr>
          <p:spPr>
            <a:xfrm>
              <a:off x="7317583" y="3228831"/>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79" name="Google Shape;1479;p133"/>
            <p:cNvSpPr/>
            <p:nvPr/>
          </p:nvSpPr>
          <p:spPr>
            <a:xfrm>
              <a:off x="6707983" y="2551497"/>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80" name="Google Shape;1480;p133"/>
            <p:cNvSpPr/>
            <p:nvPr/>
          </p:nvSpPr>
          <p:spPr>
            <a:xfrm>
              <a:off x="5708916" y="2771631"/>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81" name="Google Shape;1481;p133"/>
            <p:cNvSpPr/>
            <p:nvPr/>
          </p:nvSpPr>
          <p:spPr>
            <a:xfrm>
              <a:off x="5598849" y="4017694"/>
              <a:ext cx="417000" cy="417000"/>
            </a:xfrm>
            <a:prstGeom prst="ellipse">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82" name="Google Shape;1482;p133"/>
            <p:cNvSpPr txBox="1"/>
            <p:nvPr/>
          </p:nvSpPr>
          <p:spPr>
            <a:xfrm>
              <a:off x="4913528" y="3065546"/>
              <a:ext cx="695700" cy="4416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gateway </a:t>
              </a:r>
              <a:endParaRPr/>
            </a:p>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node</a:t>
              </a:r>
              <a:endParaRPr/>
            </a:p>
          </p:txBody>
        </p:sp>
        <p:sp>
          <p:nvSpPr>
            <p:cNvPr id="1483" name="Google Shape;1483;p133"/>
            <p:cNvSpPr txBox="1"/>
            <p:nvPr/>
          </p:nvSpPr>
          <p:spPr>
            <a:xfrm>
              <a:off x="7772109" y="3216590"/>
              <a:ext cx="498600" cy="4416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data</a:t>
              </a:r>
              <a:endParaRPr/>
            </a:p>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nodes</a:t>
              </a:r>
              <a:endParaRPr/>
            </a:p>
          </p:txBody>
        </p:sp>
        <p:pic>
          <p:nvPicPr>
            <p:cNvPr descr="Image" id="1484" name="Google Shape;1484;p133"/>
            <p:cNvPicPr preferRelativeResize="0"/>
            <p:nvPr/>
          </p:nvPicPr>
          <p:blipFill rotWithShape="1">
            <a:blip r:embed="rId8">
              <a:alphaModFix/>
            </a:blip>
            <a:srcRect b="0" l="0" r="0" t="0"/>
            <a:stretch/>
          </p:blipFill>
          <p:spPr>
            <a:xfrm>
              <a:off x="2037079" y="2603703"/>
              <a:ext cx="1195401" cy="635852"/>
            </a:xfrm>
            <a:prstGeom prst="rect">
              <a:avLst/>
            </a:prstGeom>
            <a:noFill/>
            <a:ln>
              <a:noFill/>
            </a:ln>
          </p:spPr>
        </p:pic>
        <p:sp>
          <p:nvSpPr>
            <p:cNvPr id="1485" name="Google Shape;1485;p133"/>
            <p:cNvSpPr/>
            <p:nvPr/>
          </p:nvSpPr>
          <p:spPr>
            <a:xfrm>
              <a:off x="827934" y="2701760"/>
              <a:ext cx="795600" cy="356100"/>
            </a:xfrm>
            <a:prstGeom prst="roundRect">
              <a:avLst>
                <a:gd fmla="val 16107" name="adj"/>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86" name="Google Shape;1486;p133"/>
            <p:cNvSpPr txBox="1"/>
            <p:nvPr/>
          </p:nvSpPr>
          <p:spPr>
            <a:xfrm>
              <a:off x="2342232" y="3869987"/>
              <a:ext cx="585000" cy="4416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master </a:t>
              </a:r>
              <a:endParaRPr/>
            </a:p>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node</a:t>
              </a:r>
              <a:endParaRPr/>
            </a:p>
          </p:txBody>
        </p:sp>
        <p:sp>
          <p:nvSpPr>
            <p:cNvPr id="1487" name="Google Shape;1487;p133"/>
            <p:cNvSpPr txBox="1"/>
            <p:nvPr/>
          </p:nvSpPr>
          <p:spPr>
            <a:xfrm>
              <a:off x="724838" y="4656954"/>
              <a:ext cx="1002000" cy="2568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worker nodes</a:t>
              </a:r>
              <a:endParaRPr/>
            </a:p>
          </p:txBody>
        </p:sp>
        <p:pic>
          <p:nvPicPr>
            <p:cNvPr descr="Line" id="1488" name="Google Shape;1488;p133"/>
            <p:cNvPicPr preferRelativeResize="0"/>
            <p:nvPr/>
          </p:nvPicPr>
          <p:blipFill rotWithShape="1">
            <a:blip r:embed="rId9">
              <a:alphaModFix/>
            </a:blip>
            <a:srcRect b="0" l="0" r="0" t="0"/>
            <a:stretch/>
          </p:blipFill>
          <p:spPr>
            <a:xfrm rot="-9612216">
              <a:off x="1525585" y="3463100"/>
              <a:ext cx="797447" cy="50801"/>
            </a:xfrm>
            <a:prstGeom prst="rect">
              <a:avLst/>
            </a:prstGeom>
            <a:noFill/>
            <a:ln>
              <a:noFill/>
            </a:ln>
          </p:spPr>
        </p:pic>
        <p:pic>
          <p:nvPicPr>
            <p:cNvPr descr="Line" id="1489" name="Google Shape;1489;p133"/>
            <p:cNvPicPr preferRelativeResize="0"/>
            <p:nvPr/>
          </p:nvPicPr>
          <p:blipFill rotWithShape="1">
            <a:blip r:embed="rId10">
              <a:alphaModFix/>
            </a:blip>
            <a:srcRect b="0" l="0" r="0" t="0"/>
            <a:stretch/>
          </p:blipFill>
          <p:spPr>
            <a:xfrm rot="9547050">
              <a:off x="1522953" y="3744462"/>
              <a:ext cx="802711" cy="50801"/>
            </a:xfrm>
            <a:prstGeom prst="rect">
              <a:avLst/>
            </a:prstGeom>
            <a:noFill/>
            <a:ln>
              <a:noFill/>
            </a:ln>
          </p:spPr>
        </p:pic>
        <p:pic>
          <p:nvPicPr>
            <p:cNvPr descr="Line" id="1490" name="Google Shape;1490;p133"/>
            <p:cNvPicPr preferRelativeResize="0"/>
            <p:nvPr/>
          </p:nvPicPr>
          <p:blipFill rotWithShape="1">
            <a:blip r:embed="rId11">
              <a:alphaModFix/>
            </a:blip>
            <a:srcRect b="0" l="0" r="0" t="0"/>
            <a:stretch/>
          </p:blipFill>
          <p:spPr>
            <a:xfrm rot="8100000">
              <a:off x="1402833" y="3989435"/>
              <a:ext cx="1039658" cy="50801"/>
            </a:xfrm>
            <a:prstGeom prst="rect">
              <a:avLst/>
            </a:prstGeom>
            <a:noFill/>
            <a:ln>
              <a:noFill/>
            </a:ln>
          </p:spPr>
        </p:pic>
        <p:sp>
          <p:nvSpPr>
            <p:cNvPr id="1491" name="Google Shape;1491;p133"/>
            <p:cNvSpPr/>
            <p:nvPr/>
          </p:nvSpPr>
          <p:spPr>
            <a:xfrm>
              <a:off x="2236938" y="3448985"/>
              <a:ext cx="795600" cy="356100"/>
            </a:xfrm>
            <a:prstGeom prst="roundRect">
              <a:avLst>
                <a:gd fmla="val 16107" name="adj"/>
              </a:avLst>
            </a:prstGeom>
            <a:blipFill rotWithShape="1">
              <a:blip r:embed="rId7">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92" name="Google Shape;1492;p133"/>
            <p:cNvSpPr/>
            <p:nvPr/>
          </p:nvSpPr>
          <p:spPr>
            <a:xfrm>
              <a:off x="827934" y="3174595"/>
              <a:ext cx="795600" cy="356100"/>
            </a:xfrm>
            <a:prstGeom prst="roundRect">
              <a:avLst>
                <a:gd fmla="val 16107" name="adj"/>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93" name="Google Shape;1493;p133"/>
            <p:cNvSpPr/>
            <p:nvPr/>
          </p:nvSpPr>
          <p:spPr>
            <a:xfrm>
              <a:off x="827934" y="3679660"/>
              <a:ext cx="795600" cy="356100"/>
            </a:xfrm>
            <a:prstGeom prst="roundRect">
              <a:avLst>
                <a:gd fmla="val 16107" name="adj"/>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sp>
          <p:nvSpPr>
            <p:cNvPr id="1494" name="Google Shape;1494;p133"/>
            <p:cNvSpPr/>
            <p:nvPr/>
          </p:nvSpPr>
          <p:spPr>
            <a:xfrm>
              <a:off x="827934" y="4191951"/>
              <a:ext cx="795600" cy="356100"/>
            </a:xfrm>
            <a:prstGeom prst="roundRect">
              <a:avLst>
                <a:gd fmla="val 16107" name="adj"/>
              </a:avLst>
            </a:prstGeom>
            <a:blipFill rotWithShape="1">
              <a:blip r:embed="rId6">
                <a:alphaModFix/>
              </a:blip>
              <a:stretch>
                <a:fillRect b="0" l="0" r="0" t="0"/>
              </a:stretch>
            </a:blipFill>
            <a:ln>
              <a:noFill/>
            </a:ln>
            <a:effectLst>
              <a:outerShdw blurRad="25400" rotWithShape="0" dir="5400000" dist="12700">
                <a:srgbClr val="000000">
                  <a:alpha val="49800"/>
                </a:srgbClr>
              </a:outerShdw>
            </a:effectLst>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000000"/>
                </a:solidFill>
                <a:latin typeface="Helvetica Neue"/>
                <a:ea typeface="Helvetica Neue"/>
                <a:cs typeface="Helvetica Neue"/>
                <a:sym typeface="Helvetica Neue"/>
              </a:endParaRPr>
            </a:p>
          </p:txBody>
        </p:sp>
        <p:pic>
          <p:nvPicPr>
            <p:cNvPr descr="Line" id="1495" name="Google Shape;1495;p133"/>
            <p:cNvPicPr preferRelativeResize="0"/>
            <p:nvPr/>
          </p:nvPicPr>
          <p:blipFill rotWithShape="1">
            <a:blip r:embed="rId12">
              <a:alphaModFix/>
            </a:blip>
            <a:srcRect b="0" l="0" r="0" t="0"/>
            <a:stretch/>
          </p:blipFill>
          <p:spPr>
            <a:xfrm>
              <a:off x="3258240" y="3486970"/>
              <a:ext cx="2021560" cy="246564"/>
            </a:xfrm>
            <a:prstGeom prst="rect">
              <a:avLst/>
            </a:prstGeom>
            <a:noFill/>
            <a:ln>
              <a:noFill/>
            </a:ln>
          </p:spPr>
        </p:pic>
        <p:sp>
          <p:nvSpPr>
            <p:cNvPr id="1496" name="Google Shape;1496;p133"/>
            <p:cNvSpPr txBox="1"/>
            <p:nvPr/>
          </p:nvSpPr>
          <p:spPr>
            <a:xfrm>
              <a:off x="3571422" y="4149280"/>
              <a:ext cx="1446000" cy="4416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Spark-DocumentDB</a:t>
              </a:r>
              <a:endParaRPr/>
            </a:p>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Connector (Java)</a:t>
              </a:r>
              <a:endParaRPr/>
            </a:p>
          </p:txBody>
        </p:sp>
        <p:sp>
          <p:nvSpPr>
            <p:cNvPr id="1497" name="Google Shape;1497;p133"/>
            <p:cNvSpPr/>
            <p:nvPr/>
          </p:nvSpPr>
          <p:spPr>
            <a:xfrm>
              <a:off x="4334664" y="3219835"/>
              <a:ext cx="435000" cy="435000"/>
            </a:xfrm>
            <a:prstGeom prst="ellipse">
              <a:avLst/>
            </a:prstGeom>
            <a:solidFill>
              <a:srgbClr val="FFFC79"/>
            </a:solidFill>
            <a:ln cap="flat" cmpd="sng" w="9525">
              <a:solidFill>
                <a:srgbClr val="85888D"/>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1</a:t>
              </a:r>
              <a:endParaRPr/>
            </a:p>
          </p:txBody>
        </p:sp>
        <p:pic>
          <p:nvPicPr>
            <p:cNvPr descr="Line" id="1498" name="Google Shape;1498;p133"/>
            <p:cNvPicPr preferRelativeResize="0"/>
            <p:nvPr/>
          </p:nvPicPr>
          <p:blipFill rotWithShape="1">
            <a:blip r:embed="rId13">
              <a:alphaModFix/>
            </a:blip>
            <a:srcRect b="0" l="0" r="0" t="0"/>
            <a:stretch/>
          </p:blipFill>
          <p:spPr>
            <a:xfrm rot="9711487">
              <a:off x="1602275" y="3667434"/>
              <a:ext cx="633751" cy="88060"/>
            </a:xfrm>
            <a:prstGeom prst="rect">
              <a:avLst/>
            </a:prstGeom>
            <a:noFill/>
            <a:ln>
              <a:noFill/>
            </a:ln>
          </p:spPr>
        </p:pic>
        <p:pic>
          <p:nvPicPr>
            <p:cNvPr descr="Line" id="1499" name="Google Shape;1499;p133"/>
            <p:cNvPicPr preferRelativeResize="0"/>
            <p:nvPr/>
          </p:nvPicPr>
          <p:blipFill rotWithShape="1">
            <a:blip r:embed="rId14">
              <a:alphaModFix/>
            </a:blip>
            <a:srcRect b="0" l="0" r="0" t="0"/>
            <a:stretch/>
          </p:blipFill>
          <p:spPr>
            <a:xfrm rot="8100000">
              <a:off x="1489941" y="4030167"/>
              <a:ext cx="885345" cy="88060"/>
            </a:xfrm>
            <a:prstGeom prst="rect">
              <a:avLst/>
            </a:prstGeom>
            <a:noFill/>
            <a:ln>
              <a:noFill/>
            </a:ln>
          </p:spPr>
        </p:pic>
        <p:sp>
          <p:nvSpPr>
            <p:cNvPr id="1500" name="Google Shape;1500;p133"/>
            <p:cNvSpPr/>
            <p:nvPr/>
          </p:nvSpPr>
          <p:spPr>
            <a:xfrm>
              <a:off x="1873457" y="4134235"/>
              <a:ext cx="435000" cy="435000"/>
            </a:xfrm>
            <a:prstGeom prst="ellipse">
              <a:avLst/>
            </a:prstGeom>
            <a:solidFill>
              <a:srgbClr val="FFFC79"/>
            </a:solidFill>
            <a:ln cap="flat" cmpd="sng" w="9525">
              <a:solidFill>
                <a:srgbClr val="85888D"/>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3</a:t>
              </a:r>
              <a:endParaRPr/>
            </a:p>
          </p:txBody>
        </p:sp>
        <p:pic>
          <p:nvPicPr>
            <p:cNvPr descr="Line" id="1501" name="Google Shape;1501;p133"/>
            <p:cNvPicPr preferRelativeResize="0"/>
            <p:nvPr/>
          </p:nvPicPr>
          <p:blipFill rotWithShape="1">
            <a:blip r:embed="rId15">
              <a:alphaModFix/>
            </a:blip>
            <a:srcRect b="0" l="0" r="0" t="0"/>
            <a:stretch/>
          </p:blipFill>
          <p:spPr>
            <a:xfrm>
              <a:off x="3230488" y="3646593"/>
              <a:ext cx="2021560" cy="246564"/>
            </a:xfrm>
            <a:prstGeom prst="rect">
              <a:avLst/>
            </a:prstGeom>
            <a:noFill/>
            <a:ln>
              <a:noFill/>
            </a:ln>
          </p:spPr>
        </p:pic>
        <p:sp>
          <p:nvSpPr>
            <p:cNvPr id="1502" name="Google Shape;1502;p133"/>
            <p:cNvSpPr/>
            <p:nvPr/>
          </p:nvSpPr>
          <p:spPr>
            <a:xfrm>
              <a:off x="3507834" y="3702355"/>
              <a:ext cx="435000" cy="435000"/>
            </a:xfrm>
            <a:prstGeom prst="ellipse">
              <a:avLst/>
            </a:prstGeom>
            <a:solidFill>
              <a:srgbClr val="FFFC79"/>
            </a:solidFill>
            <a:ln cap="flat" cmpd="sng" w="9525">
              <a:solidFill>
                <a:srgbClr val="85888D"/>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2</a:t>
              </a:r>
              <a:endParaRPr/>
            </a:p>
          </p:txBody>
        </p:sp>
        <p:cxnSp>
          <p:nvCxnSpPr>
            <p:cNvPr id="1503" name="Google Shape;1503;p133"/>
            <p:cNvCxnSpPr>
              <a:stCxn id="1477" idx="0"/>
              <a:endCxn id="1494" idx="0"/>
            </p:cNvCxnSpPr>
            <p:nvPr/>
          </p:nvCxnSpPr>
          <p:spPr>
            <a:xfrm flipH="1">
              <a:off x="1225716" y="4143230"/>
              <a:ext cx="6139500" cy="48600"/>
            </a:xfrm>
            <a:prstGeom prst="straightConnector1">
              <a:avLst/>
            </a:prstGeom>
            <a:noFill/>
            <a:ln cap="rnd" cmpd="sng" w="12700">
              <a:solidFill>
                <a:srgbClr val="00882B"/>
              </a:solidFill>
              <a:prstDash val="solid"/>
              <a:miter lim="400000"/>
              <a:headEnd len="med" w="med" type="triangle"/>
              <a:tailEnd len="med" w="med" type="triangle"/>
            </a:ln>
          </p:spPr>
        </p:cxnSp>
        <p:cxnSp>
          <p:nvCxnSpPr>
            <p:cNvPr id="1504" name="Google Shape;1504;p133"/>
            <p:cNvCxnSpPr>
              <a:stCxn id="1475" idx="0"/>
              <a:endCxn id="1493" idx="0"/>
            </p:cNvCxnSpPr>
            <p:nvPr/>
          </p:nvCxnSpPr>
          <p:spPr>
            <a:xfrm rot="10800000">
              <a:off x="1225716" y="3679564"/>
              <a:ext cx="5263200" cy="747300"/>
            </a:xfrm>
            <a:prstGeom prst="straightConnector1">
              <a:avLst/>
            </a:prstGeom>
            <a:noFill/>
            <a:ln cap="rnd" cmpd="sng" w="12700">
              <a:solidFill>
                <a:srgbClr val="00882B"/>
              </a:solidFill>
              <a:prstDash val="solid"/>
              <a:miter lim="400000"/>
              <a:headEnd len="med" w="med" type="triangle"/>
              <a:tailEnd len="med" w="med" type="triangle"/>
            </a:ln>
          </p:spPr>
        </p:cxnSp>
        <p:sp>
          <p:nvSpPr>
            <p:cNvPr id="1505" name="Google Shape;1505;p133"/>
            <p:cNvSpPr/>
            <p:nvPr/>
          </p:nvSpPr>
          <p:spPr>
            <a:xfrm>
              <a:off x="5228274" y="4642469"/>
              <a:ext cx="435000" cy="435000"/>
            </a:xfrm>
            <a:prstGeom prst="ellipse">
              <a:avLst/>
            </a:prstGeom>
            <a:solidFill>
              <a:srgbClr val="FFFC79"/>
            </a:solidFill>
            <a:ln cap="flat" cmpd="sng" w="9525">
              <a:solidFill>
                <a:srgbClr val="85888D"/>
              </a:solidFill>
              <a:prstDash val="solid"/>
              <a:miter lim="400000"/>
              <a:headEnd len="sm" w="sm" type="none"/>
              <a:tailEnd len="sm" w="sm" type="none"/>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1600"/>
                <a:buFont typeface="Helvetica Neue"/>
                <a:buNone/>
              </a:pPr>
              <a:r>
                <a:rPr b="0" i="0" lang="en" sz="1600" u="none" cap="none" strike="noStrike">
                  <a:solidFill>
                    <a:srgbClr val="000000"/>
                  </a:solidFill>
                  <a:latin typeface="Helvetica Neue"/>
                  <a:ea typeface="Helvetica Neue"/>
                  <a:cs typeface="Helvetica Neue"/>
                  <a:sym typeface="Helvetica Neue"/>
                </a:rPr>
                <a:t>4</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134"/>
          <p:cNvSpPr/>
          <p:nvPr/>
        </p:nvSpPr>
        <p:spPr>
          <a:xfrm>
            <a:off x="2586900" y="464100"/>
            <a:ext cx="6557100" cy="4679400"/>
          </a:xfrm>
          <a:prstGeom prst="rect">
            <a:avLst/>
          </a:prstGeom>
          <a:solidFill>
            <a:srgbClr val="FFFFFF"/>
          </a:solidFill>
          <a:ln>
            <a:noFill/>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solidFill>
                <a:srgbClr val="3F3F3F"/>
              </a:solidFill>
              <a:latin typeface="Lato"/>
              <a:ea typeface="Lato"/>
              <a:cs typeface="Lato"/>
              <a:sym typeface="Lato"/>
            </a:endParaRPr>
          </a:p>
          <a:p>
            <a:pPr indent="0" lvl="0" marL="0" marR="114300" rtl="0" algn="l">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b="1">
              <a:solidFill>
                <a:srgbClr val="3F3F3F"/>
              </a:solidFill>
              <a:latin typeface="Lato"/>
              <a:ea typeface="Lato"/>
              <a:cs typeface="Lato"/>
              <a:sym typeface="Lato"/>
            </a:endParaRPr>
          </a:p>
          <a:p>
            <a:pPr indent="0" lvl="0" marL="914400" marR="114300" rtl="0" algn="l">
              <a:lnSpc>
                <a:spcPct val="200000"/>
              </a:lnSpc>
              <a:spcBef>
                <a:spcPts val="500"/>
              </a:spcBef>
              <a:spcAft>
                <a:spcPts val="0"/>
              </a:spcAft>
              <a:buNone/>
            </a:pPr>
            <a:r>
              <a:t/>
            </a:r>
            <a:endParaRPr b="1">
              <a:solidFill>
                <a:srgbClr val="3F3F3F"/>
              </a:solidFill>
              <a:latin typeface="Lato"/>
              <a:ea typeface="Lato"/>
              <a:cs typeface="Lato"/>
              <a:sym typeface="Lato"/>
            </a:endParaRPr>
          </a:p>
          <a:p>
            <a:pPr indent="-317500" lvl="0" marL="914400" marR="114300" rtl="0" algn="l">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Provision Spark Cluster on Azure Databrick</a:t>
            </a:r>
            <a:endParaRPr>
              <a:solidFill>
                <a:srgbClr val="3F3F3F"/>
              </a:solidFill>
              <a:latin typeface="Lato"/>
              <a:ea typeface="Lato"/>
              <a:cs typeface="Lato"/>
              <a:sym typeface="Lato"/>
            </a:endParaRPr>
          </a:p>
          <a:p>
            <a:pPr indent="-317500" lvl="0" marL="914400" marR="114300" rtl="0" algn="l">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Python and Java SDK libraries</a:t>
            </a:r>
            <a:endParaRPr>
              <a:solidFill>
                <a:srgbClr val="3F3F3F"/>
              </a:solidFill>
              <a:latin typeface="Lato"/>
              <a:ea typeface="Lato"/>
              <a:cs typeface="Lato"/>
              <a:sym typeface="Lato"/>
            </a:endParaRPr>
          </a:p>
          <a:p>
            <a:pPr indent="-317500" lvl="0" marL="914400" marR="114300" rtl="0" algn="l">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Review the Jupyter Notebook</a:t>
            </a:r>
            <a:endParaRPr>
              <a:solidFill>
                <a:srgbClr val="3F3F3F"/>
              </a:solidFill>
              <a:latin typeface="Lato"/>
              <a:ea typeface="Lato"/>
              <a:cs typeface="Lato"/>
              <a:sym typeface="Lato"/>
            </a:endParaRPr>
          </a:p>
          <a:p>
            <a:pPr indent="-317500" lvl="0" marL="914400" marR="114300" rtl="0" algn="l">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Jupyter Notebook to Databrick workspace</a:t>
            </a:r>
            <a:endParaRPr>
              <a:solidFill>
                <a:srgbClr val="3F3F3F"/>
              </a:solidFill>
              <a:latin typeface="Lato"/>
              <a:ea typeface="Lato"/>
              <a:cs typeface="Lato"/>
              <a:sym typeface="Lato"/>
            </a:endParaRPr>
          </a:p>
          <a:p>
            <a:pPr indent="-317500" lvl="0" marL="914400" marR="114300" rtl="0" algn="l">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Run Spark Jobs</a:t>
            </a:r>
            <a:endParaRPr>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1511" name="Google Shape;1511;p134"/>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LAB 3 - Spark Connector Lab</a:t>
            </a:r>
            <a:endParaRPr b="0" i="0" sz="1700" u="none" cap="none" strike="noStrike">
              <a:solidFill>
                <a:srgbClr val="BB2938"/>
              </a:solidFill>
              <a:latin typeface="Lato"/>
              <a:ea typeface="Lato"/>
              <a:cs typeface="Lato"/>
              <a:sym typeface="Lato"/>
            </a:endParaRPr>
          </a:p>
        </p:txBody>
      </p:sp>
      <p:sp>
        <p:nvSpPr>
          <p:cNvPr id="1512" name="Google Shape;1512;p134"/>
          <p:cNvSpPr txBox="1"/>
          <p:nvPr/>
        </p:nvSpPr>
        <p:spPr>
          <a:xfrm>
            <a:off x="3448475" y="1140725"/>
            <a:ext cx="58965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BB2938"/>
                </a:solidFill>
                <a:latin typeface="Lato"/>
                <a:ea typeface="Lato"/>
                <a:cs typeface="Lato"/>
                <a:sym typeface="Lato"/>
              </a:rPr>
              <a:t>https://github.com/cosmoshackathon/CosmosDBHandsonLab/tree/master/lab/SparkConnectionsDemo</a:t>
            </a:r>
            <a:endParaRPr b="1" sz="1600">
              <a:solidFill>
                <a:srgbClr val="BB2938"/>
              </a:solidFill>
              <a:latin typeface="Lato"/>
              <a:ea typeface="Lato"/>
              <a:cs typeface="Lato"/>
              <a:sym typeface="Lato"/>
            </a:endParaRPr>
          </a:p>
          <a:p>
            <a:pPr indent="0" lvl="0" marL="0" rtl="0" algn="l">
              <a:spcBef>
                <a:spcPts val="0"/>
              </a:spcBef>
              <a:spcAft>
                <a:spcPts val="0"/>
              </a:spcAft>
              <a:buNone/>
            </a:pPr>
            <a:r>
              <a:t/>
            </a:r>
            <a:endParaRPr/>
          </a:p>
        </p:txBody>
      </p:sp>
      <p:pic>
        <p:nvPicPr>
          <p:cNvPr id="1513" name="Google Shape;1513;p134"/>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514" name="Google Shape;1514;p134"/>
          <p:cNvPicPr preferRelativeResize="0"/>
          <p:nvPr/>
        </p:nvPicPr>
        <p:blipFill>
          <a:blip r:embed="rId4">
            <a:alphaModFix/>
          </a:blip>
          <a:stretch>
            <a:fillRect/>
          </a:stretch>
        </p:blipFill>
        <p:spPr>
          <a:xfrm>
            <a:off x="108300" y="933850"/>
            <a:ext cx="2411100" cy="1254975"/>
          </a:xfrm>
          <a:prstGeom prst="rect">
            <a:avLst/>
          </a:prstGeom>
          <a:noFill/>
          <a:ln>
            <a:noFill/>
          </a:ln>
        </p:spPr>
      </p:pic>
      <p:pic>
        <p:nvPicPr>
          <p:cNvPr id="1515" name="Google Shape;1515;p134"/>
          <p:cNvPicPr preferRelativeResize="0"/>
          <p:nvPr/>
        </p:nvPicPr>
        <p:blipFill>
          <a:blip r:embed="rId5">
            <a:alphaModFix/>
          </a:blip>
          <a:stretch>
            <a:fillRect/>
          </a:stretch>
        </p:blipFill>
        <p:spPr>
          <a:xfrm>
            <a:off x="152400" y="2366425"/>
            <a:ext cx="2367000" cy="236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135"/>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521" name="Google Shape;1521;p135"/>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1 -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2 -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3 -Spark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522" name="Google Shape;1522;p135"/>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523" name="Google Shape;1523;p13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36"/>
          <p:cNvSpPr/>
          <p:nvPr/>
        </p:nvSpPr>
        <p:spPr>
          <a:xfrm>
            <a:off x="2371350" y="464050"/>
            <a:ext cx="60954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200"/>
              <a:buFont typeface="Calibri"/>
              <a:buNone/>
            </a:pPr>
            <a:r>
              <a:t/>
            </a:r>
            <a:endParaRPr>
              <a:solidFill>
                <a:schemeClr val="dk1"/>
              </a:solidFill>
            </a:endParaRPr>
          </a:p>
          <a:p>
            <a:pPr indent="0" lvl="0" marL="0" marR="114300" rtl="0" algn="l">
              <a:lnSpc>
                <a:spcPct val="115000"/>
              </a:lnSpc>
              <a:spcBef>
                <a:spcPts val="500"/>
              </a:spcBef>
              <a:spcAft>
                <a:spcPts val="0"/>
              </a:spcAft>
              <a:buNone/>
            </a:pPr>
            <a:r>
              <a:t/>
            </a:r>
            <a:endParaRPr sz="1000">
              <a:solidFill>
                <a:srgbClr val="595959"/>
              </a:solidFill>
              <a:latin typeface="Lato"/>
              <a:ea typeface="Lato"/>
              <a:cs typeface="Lato"/>
              <a:sym typeface="Lato"/>
            </a:endParaRPr>
          </a:p>
          <a:p>
            <a:pPr indent="0" lvl="0" marL="0" marR="114300" rtl="0" algn="l">
              <a:lnSpc>
                <a:spcPct val="200000"/>
              </a:lnSpc>
              <a:spcBef>
                <a:spcPts val="1000"/>
              </a:spcBef>
              <a:spcAft>
                <a:spcPts val="0"/>
              </a:spcAft>
              <a:buNone/>
            </a:pPr>
            <a:r>
              <a:t/>
            </a:r>
            <a:endParaRPr>
              <a:solidFill>
                <a:srgbClr val="3F3F3F"/>
              </a:solidFill>
              <a:latin typeface="Lato"/>
              <a:ea typeface="Lato"/>
              <a:cs typeface="Lato"/>
              <a:sym typeface="Lato"/>
            </a:endParaRPr>
          </a:p>
          <a:p>
            <a:pPr indent="0" lvl="0" marL="0" rtl="0" algn="ctr">
              <a:spcBef>
                <a:spcPts val="1000"/>
              </a:spcBef>
              <a:spcAft>
                <a:spcPts val="0"/>
              </a:spcAft>
              <a:buClr>
                <a:schemeClr val="dk1"/>
              </a:buClr>
              <a:buSzPts val="3200"/>
              <a:buFont typeface="Calibri"/>
              <a:buNone/>
            </a:pPr>
            <a:r>
              <a:t/>
            </a:r>
            <a:endParaRPr>
              <a:solidFill>
                <a:schemeClr val="dk1"/>
              </a:solidFill>
            </a:endParaRPr>
          </a:p>
          <a:p>
            <a:pPr indent="0" lvl="0" marL="0" marR="114300" rtl="0" algn="l">
              <a:lnSpc>
                <a:spcPct val="115000"/>
              </a:lnSpc>
              <a:spcBef>
                <a:spcPts val="500"/>
              </a:spcBef>
              <a:spcAft>
                <a:spcPts val="0"/>
              </a:spcAft>
              <a:buNone/>
            </a:pPr>
            <a:r>
              <a:t/>
            </a:r>
            <a:endParaRPr sz="1000">
              <a:solidFill>
                <a:srgbClr val="595959"/>
              </a:solidFill>
              <a:latin typeface="Lato"/>
              <a:ea typeface="Lato"/>
              <a:cs typeface="Lato"/>
              <a:sym typeface="Lato"/>
            </a:endParaRPr>
          </a:p>
          <a:p>
            <a:pPr indent="0" lvl="0" marL="914400" rtl="0" algn="l">
              <a:lnSpc>
                <a:spcPct val="115000"/>
              </a:lnSpc>
              <a:spcBef>
                <a:spcPts val="1000"/>
              </a:spcBef>
              <a:spcAft>
                <a:spcPts val="0"/>
              </a:spcAft>
              <a:buNone/>
            </a:pPr>
            <a:r>
              <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p:txBody>
      </p:sp>
      <p:sp>
        <p:nvSpPr>
          <p:cNvPr id="1529" name="Google Shape;1529;p13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b="0" i="0" sz="1700" u="none" cap="none" strike="noStrike">
              <a:solidFill>
                <a:srgbClr val="BB2938"/>
              </a:solidFill>
              <a:latin typeface="Lato"/>
              <a:ea typeface="Lato"/>
              <a:cs typeface="Lato"/>
              <a:sym typeface="Lato"/>
            </a:endParaRPr>
          </a:p>
        </p:txBody>
      </p:sp>
      <p:sp>
        <p:nvSpPr>
          <p:cNvPr id="1530" name="Google Shape;1530;p136"/>
          <p:cNvSpPr txBox="1"/>
          <p:nvPr/>
        </p:nvSpPr>
        <p:spPr>
          <a:xfrm>
            <a:off x="4225025" y="2680300"/>
            <a:ext cx="48096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136"/>
          <p:cNvGrpSpPr/>
          <p:nvPr/>
        </p:nvGrpSpPr>
        <p:grpSpPr>
          <a:xfrm>
            <a:off x="3877900" y="806313"/>
            <a:ext cx="2197875" cy="3994850"/>
            <a:chOff x="153850" y="878388"/>
            <a:chExt cx="2197875" cy="3994850"/>
          </a:xfrm>
        </p:grpSpPr>
        <p:sp>
          <p:nvSpPr>
            <p:cNvPr id="1532" name="Google Shape;1532;p136"/>
            <p:cNvSpPr txBox="1"/>
            <p:nvPr/>
          </p:nvSpPr>
          <p:spPr>
            <a:xfrm>
              <a:off x="153850" y="878388"/>
              <a:ext cx="2197800" cy="345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Master Resource Throttling?</a:t>
              </a:r>
              <a:endParaRPr sz="1200">
                <a:latin typeface="Lato"/>
                <a:ea typeface="Lato"/>
                <a:cs typeface="Lato"/>
                <a:sym typeface="Lato"/>
              </a:endParaRPr>
            </a:p>
          </p:txBody>
        </p:sp>
        <p:sp>
          <p:nvSpPr>
            <p:cNvPr id="1533" name="Google Shape;1533;p136"/>
            <p:cNvSpPr txBox="1"/>
            <p:nvPr/>
          </p:nvSpPr>
          <p:spPr>
            <a:xfrm>
              <a:off x="153925" y="1900687"/>
              <a:ext cx="2197800" cy="1327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Repeated unnecessary calls to “Master” resources?</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Collection</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Offer</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Database</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Multiple Client instances</a:t>
              </a:r>
              <a:endParaRPr sz="1200">
                <a:latin typeface="Lato"/>
                <a:ea typeface="Lato"/>
                <a:cs typeface="Lato"/>
                <a:sym typeface="Lato"/>
              </a:endParaRPr>
            </a:p>
          </p:txBody>
        </p:sp>
        <p:sp>
          <p:nvSpPr>
            <p:cNvPr id="1534" name="Google Shape;1534;p136"/>
            <p:cNvSpPr txBox="1"/>
            <p:nvPr/>
          </p:nvSpPr>
          <p:spPr>
            <a:xfrm>
              <a:off x="153925" y="4090538"/>
              <a:ext cx="2197800" cy="782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3F3F3F"/>
                  </a:solidFill>
                  <a:latin typeface="Lato"/>
                  <a:ea typeface="Lato"/>
                  <a:cs typeface="Lato"/>
                  <a:sym typeface="Lato"/>
                </a:rPr>
                <a:t>Re-use singleton instance of client and refactor redundant calls</a:t>
              </a:r>
              <a:endParaRPr b="0" i="0" sz="1200" u="none" cap="none" strike="noStrike">
                <a:solidFill>
                  <a:srgbClr val="000000"/>
                </a:solidFill>
                <a:latin typeface="Calibri"/>
                <a:ea typeface="Calibri"/>
                <a:cs typeface="Calibri"/>
                <a:sym typeface="Calibri"/>
              </a:endParaRPr>
            </a:p>
          </p:txBody>
        </p:sp>
        <p:cxnSp>
          <p:nvCxnSpPr>
            <p:cNvPr id="1535" name="Google Shape;1535;p136"/>
            <p:cNvCxnSpPr>
              <a:stCxn id="1532" idx="2"/>
              <a:endCxn id="1533" idx="0"/>
            </p:cNvCxnSpPr>
            <p:nvPr/>
          </p:nvCxnSpPr>
          <p:spPr>
            <a:xfrm>
              <a:off x="1252750" y="1224288"/>
              <a:ext cx="0" cy="676500"/>
            </a:xfrm>
            <a:prstGeom prst="straightConnector1">
              <a:avLst/>
            </a:prstGeom>
            <a:noFill/>
            <a:ln cap="flat" cmpd="sng" w="9525">
              <a:solidFill>
                <a:srgbClr val="4472C4"/>
              </a:solidFill>
              <a:prstDash val="solid"/>
              <a:miter lim="800000"/>
              <a:headEnd len="sm" w="sm" type="none"/>
              <a:tailEnd len="med" w="med" type="triangle"/>
            </a:ln>
          </p:spPr>
        </p:cxnSp>
      </p:grpSp>
      <p:cxnSp>
        <p:nvCxnSpPr>
          <p:cNvPr id="1536" name="Google Shape;1536;p136"/>
          <p:cNvCxnSpPr>
            <a:stCxn id="1533" idx="2"/>
            <a:endCxn id="1534" idx="0"/>
          </p:cNvCxnSpPr>
          <p:nvPr/>
        </p:nvCxnSpPr>
        <p:spPr>
          <a:xfrm>
            <a:off x="4976875" y="3156112"/>
            <a:ext cx="0" cy="862500"/>
          </a:xfrm>
          <a:prstGeom prst="straightConnector1">
            <a:avLst/>
          </a:prstGeom>
          <a:noFill/>
          <a:ln cap="flat" cmpd="sng" w="9525">
            <a:solidFill>
              <a:srgbClr val="4472C4"/>
            </a:solidFill>
            <a:prstDash val="solid"/>
            <a:miter lim="800000"/>
            <a:headEnd len="sm" w="sm" type="none"/>
            <a:tailEnd len="med" w="med" type="triangle"/>
          </a:ln>
        </p:spPr>
      </p:cxnSp>
      <p:pic>
        <p:nvPicPr>
          <p:cNvPr id="1537" name="Google Shape;1537;p136"/>
          <p:cNvPicPr preferRelativeResize="0"/>
          <p:nvPr/>
        </p:nvPicPr>
        <p:blipFill>
          <a:blip r:embed="rId3">
            <a:alphaModFix/>
          </a:blip>
          <a:stretch>
            <a:fillRect/>
          </a:stretch>
        </p:blipFill>
        <p:spPr>
          <a:xfrm>
            <a:off x="-141950" y="2071602"/>
            <a:ext cx="2572050" cy="156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92"/>
          <p:cNvSpPr txBox="1"/>
          <p:nvPr/>
        </p:nvSpPr>
        <p:spPr>
          <a:xfrm>
            <a:off x="178100"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DATA CONVERGENCE</a:t>
            </a:r>
            <a:endParaRPr b="0" i="0" sz="1100" u="none" cap="none" strike="noStrike">
              <a:solidFill>
                <a:srgbClr val="4B4B4B"/>
              </a:solidFill>
              <a:latin typeface="Lato"/>
              <a:ea typeface="Lato"/>
              <a:cs typeface="Lato"/>
              <a:sym typeface="Lato"/>
            </a:endParaRPr>
          </a:p>
        </p:txBody>
      </p:sp>
      <p:sp>
        <p:nvSpPr>
          <p:cNvPr id="498" name="Google Shape;498;p92"/>
          <p:cNvSpPr txBox="1"/>
          <p:nvPr/>
        </p:nvSpPr>
        <p:spPr>
          <a:xfrm>
            <a:off x="2153650"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MOBILE</a:t>
            </a:r>
            <a:endParaRPr b="0" i="0" sz="1300" u="none" cap="none" strike="noStrike">
              <a:solidFill>
                <a:srgbClr val="4B4B4B"/>
              </a:solidFill>
              <a:latin typeface="Arial"/>
              <a:ea typeface="Arial"/>
              <a:cs typeface="Arial"/>
              <a:sym typeface="Arial"/>
            </a:endParaRPr>
          </a:p>
        </p:txBody>
      </p:sp>
      <p:sp>
        <p:nvSpPr>
          <p:cNvPr id="499" name="Google Shape;499;p92"/>
          <p:cNvSpPr txBox="1"/>
          <p:nvPr/>
        </p:nvSpPr>
        <p:spPr>
          <a:xfrm>
            <a:off x="4560700" y="3275100"/>
            <a:ext cx="21258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INTERNET OF THINGS</a:t>
            </a:r>
            <a:endParaRPr b="0" i="0" sz="1300" u="none" cap="none" strike="noStrike">
              <a:solidFill>
                <a:srgbClr val="4B4B4B"/>
              </a:solidFill>
              <a:latin typeface="Arial"/>
              <a:ea typeface="Arial"/>
              <a:cs typeface="Arial"/>
              <a:sym typeface="Arial"/>
            </a:endParaRPr>
          </a:p>
        </p:txBody>
      </p:sp>
      <p:sp>
        <p:nvSpPr>
          <p:cNvPr id="500" name="Google Shape;500;p92"/>
          <p:cNvSpPr txBox="1"/>
          <p:nvPr/>
        </p:nvSpPr>
        <p:spPr>
          <a:xfrm>
            <a:off x="6774625"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CLOUD SOLUTIONS </a:t>
            </a:r>
            <a:endParaRPr b="0" i="0" sz="1300" u="none" cap="none" strike="noStrike">
              <a:solidFill>
                <a:srgbClr val="4B4B4B"/>
              </a:solidFill>
              <a:latin typeface="Arial"/>
              <a:ea typeface="Arial"/>
              <a:cs typeface="Arial"/>
              <a:sym typeface="Arial"/>
            </a:endParaRPr>
          </a:p>
        </p:txBody>
      </p:sp>
      <p:sp>
        <p:nvSpPr>
          <p:cNvPr id="501" name="Google Shape;501;p92"/>
          <p:cNvSpPr txBox="1"/>
          <p:nvPr/>
        </p:nvSpPr>
        <p:spPr>
          <a:xfrm>
            <a:off x="2306050" y="3700325"/>
            <a:ext cx="2341200" cy="10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iOS / Android / Wearable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Contextual Audio SDK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AI Recommendation Engines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Proximity Awareness SDK</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endParaRPr b="0" i="0" sz="1000" u="none" cap="none" strike="noStrike">
              <a:solidFill>
                <a:srgbClr val="595959"/>
              </a:solidFill>
              <a:latin typeface="Lato"/>
              <a:ea typeface="Lato"/>
              <a:cs typeface="Lato"/>
              <a:sym typeface="Lato"/>
            </a:endParaRPr>
          </a:p>
        </p:txBody>
      </p:sp>
      <p:sp>
        <p:nvSpPr>
          <p:cNvPr id="502" name="Google Shape;502;p92"/>
          <p:cNvSpPr txBox="1"/>
          <p:nvPr/>
        </p:nvSpPr>
        <p:spPr>
          <a:xfrm>
            <a:off x="333700" y="3671500"/>
            <a:ext cx="18153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Data Advisory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Data Engineering</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Data Science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Data Visualization</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sp>
        <p:nvSpPr>
          <p:cNvPr id="503" name="Google Shape;503;p92"/>
          <p:cNvSpPr txBox="1"/>
          <p:nvPr/>
        </p:nvSpPr>
        <p:spPr>
          <a:xfrm>
            <a:off x="4723600" y="3671500"/>
            <a:ext cx="2108100" cy="30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5G</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Sensors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Connected Cars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Making physical things smart</a:t>
            </a:r>
            <a:endParaRPr b="0" i="0" sz="1000" u="none" cap="none" strike="noStrike">
              <a:solidFill>
                <a:srgbClr val="595959"/>
              </a:solidFill>
              <a:latin typeface="Lato"/>
              <a:ea typeface="Lato"/>
              <a:cs typeface="Lato"/>
              <a:sym typeface="Lato"/>
            </a:endParaRPr>
          </a:p>
        </p:txBody>
      </p:sp>
      <p:sp>
        <p:nvSpPr>
          <p:cNvPr id="504" name="Google Shape;504;p92"/>
          <p:cNvSpPr txBox="1"/>
          <p:nvPr/>
        </p:nvSpPr>
        <p:spPr>
          <a:xfrm>
            <a:off x="7049625" y="3671500"/>
            <a:ext cx="2341200" cy="10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Scalability</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Architecture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Microsoft </a:t>
            </a:r>
            <a:r>
              <a:rPr b="0" i="0" lang="en" sz="1000" u="none" cap="none" strike="noStrike">
                <a:solidFill>
                  <a:srgbClr val="595959"/>
                </a:solidFill>
                <a:latin typeface="Lato"/>
                <a:ea typeface="Lato"/>
                <a:cs typeface="Lato"/>
                <a:sym typeface="Lato"/>
              </a:rPr>
              <a:t>Azure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Digital Transformation Advisory</a:t>
            </a:r>
            <a:endParaRPr b="0" i="0" sz="1000" u="none" cap="none" strike="noStrike">
              <a:solidFill>
                <a:srgbClr val="595959"/>
              </a:solidFill>
              <a:latin typeface="Lato"/>
              <a:ea typeface="Lato"/>
              <a:cs typeface="Lato"/>
              <a:sym typeface="Lato"/>
            </a:endParaRPr>
          </a:p>
        </p:txBody>
      </p:sp>
      <p:pic>
        <p:nvPicPr>
          <p:cNvPr id="505" name="Google Shape;505;p92"/>
          <p:cNvPicPr preferRelativeResize="0"/>
          <p:nvPr/>
        </p:nvPicPr>
        <p:blipFill rotWithShape="1">
          <a:blip r:embed="rId3">
            <a:alphaModFix/>
          </a:blip>
          <a:srcRect b="0" l="0" r="0" t="0"/>
          <a:stretch/>
        </p:blipFill>
        <p:spPr>
          <a:xfrm>
            <a:off x="3868384" y="707275"/>
            <a:ext cx="1255135" cy="906300"/>
          </a:xfrm>
          <a:prstGeom prst="rect">
            <a:avLst/>
          </a:prstGeom>
          <a:noFill/>
          <a:ln>
            <a:noFill/>
          </a:ln>
        </p:spPr>
      </p:pic>
      <p:pic>
        <p:nvPicPr>
          <p:cNvPr id="506" name="Google Shape;506;p92"/>
          <p:cNvPicPr preferRelativeResize="0"/>
          <p:nvPr/>
        </p:nvPicPr>
        <p:blipFill rotWithShape="1">
          <a:blip r:embed="rId4">
            <a:alphaModFix/>
          </a:blip>
          <a:srcRect b="0" l="0" r="0" t="0"/>
          <a:stretch/>
        </p:blipFill>
        <p:spPr>
          <a:xfrm>
            <a:off x="772749" y="2273100"/>
            <a:ext cx="990398" cy="837001"/>
          </a:xfrm>
          <a:prstGeom prst="rect">
            <a:avLst/>
          </a:prstGeom>
          <a:noFill/>
          <a:ln>
            <a:noFill/>
          </a:ln>
        </p:spPr>
      </p:pic>
      <p:pic>
        <p:nvPicPr>
          <p:cNvPr id="507" name="Google Shape;507;p92"/>
          <p:cNvPicPr preferRelativeResize="0"/>
          <p:nvPr/>
        </p:nvPicPr>
        <p:blipFill rotWithShape="1">
          <a:blip r:embed="rId5">
            <a:alphaModFix/>
          </a:blip>
          <a:srcRect b="0" l="0" r="0" t="0"/>
          <a:stretch/>
        </p:blipFill>
        <p:spPr>
          <a:xfrm>
            <a:off x="2712500" y="2203289"/>
            <a:ext cx="990400" cy="907311"/>
          </a:xfrm>
          <a:prstGeom prst="rect">
            <a:avLst/>
          </a:prstGeom>
          <a:noFill/>
          <a:ln>
            <a:noFill/>
          </a:ln>
        </p:spPr>
      </p:pic>
      <p:pic>
        <p:nvPicPr>
          <p:cNvPr id="508" name="Google Shape;508;p92"/>
          <p:cNvPicPr preferRelativeResize="0"/>
          <p:nvPr/>
        </p:nvPicPr>
        <p:blipFill rotWithShape="1">
          <a:blip r:embed="rId6">
            <a:alphaModFix/>
          </a:blip>
          <a:srcRect b="0" l="0" r="0" t="0"/>
          <a:stretch/>
        </p:blipFill>
        <p:spPr>
          <a:xfrm>
            <a:off x="7246700" y="2217525"/>
            <a:ext cx="1218254" cy="906301"/>
          </a:xfrm>
          <a:prstGeom prst="rect">
            <a:avLst/>
          </a:prstGeom>
          <a:noFill/>
          <a:ln>
            <a:noFill/>
          </a:ln>
        </p:spPr>
      </p:pic>
      <p:sp>
        <p:nvSpPr>
          <p:cNvPr id="509" name="Google Shape;509;p92"/>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b="0" i="0" lang="en" sz="1700" u="none" cap="none" strike="noStrike">
                <a:solidFill>
                  <a:srgbClr val="C11521"/>
                </a:solidFill>
                <a:latin typeface="Lato"/>
                <a:ea typeface="Lato"/>
                <a:cs typeface="Lato"/>
                <a:sym typeface="Lato"/>
              </a:rPr>
              <a:t>LIXAR TECH PILLARS</a:t>
            </a:r>
            <a:endParaRPr b="0" i="0" sz="1700" u="none" cap="none" strike="noStrike">
              <a:solidFill>
                <a:srgbClr val="C11521"/>
              </a:solidFill>
              <a:latin typeface="Lato"/>
              <a:ea typeface="Lato"/>
              <a:cs typeface="Lato"/>
              <a:sym typeface="Lato"/>
            </a:endParaRPr>
          </a:p>
        </p:txBody>
      </p:sp>
      <p:cxnSp>
        <p:nvCxnSpPr>
          <p:cNvPr id="510" name="Google Shape;510;p92"/>
          <p:cNvCxnSpPr/>
          <p:nvPr/>
        </p:nvCxnSpPr>
        <p:spPr>
          <a:xfrm>
            <a:off x="1099700" y="1294625"/>
            <a:ext cx="2623800" cy="0"/>
          </a:xfrm>
          <a:prstGeom prst="straightConnector1">
            <a:avLst/>
          </a:prstGeom>
          <a:noFill/>
          <a:ln cap="flat" cmpd="sng" w="9525">
            <a:solidFill>
              <a:srgbClr val="595959"/>
            </a:solidFill>
            <a:prstDash val="solid"/>
            <a:round/>
            <a:headEnd len="sm" w="sm" type="none"/>
            <a:tailEnd len="sm" w="sm" type="none"/>
          </a:ln>
        </p:spPr>
      </p:cxnSp>
      <p:cxnSp>
        <p:nvCxnSpPr>
          <p:cNvPr id="511" name="Google Shape;511;p92"/>
          <p:cNvCxnSpPr/>
          <p:nvPr/>
        </p:nvCxnSpPr>
        <p:spPr>
          <a:xfrm>
            <a:off x="5288375" y="1294625"/>
            <a:ext cx="2347500" cy="0"/>
          </a:xfrm>
          <a:prstGeom prst="straightConnector1">
            <a:avLst/>
          </a:prstGeom>
          <a:noFill/>
          <a:ln cap="flat" cmpd="sng" w="9525">
            <a:solidFill>
              <a:srgbClr val="595959"/>
            </a:solidFill>
            <a:prstDash val="solid"/>
            <a:round/>
            <a:headEnd len="sm" w="sm" type="none"/>
            <a:tailEnd len="sm" w="sm" type="none"/>
          </a:ln>
        </p:spPr>
      </p:cxnSp>
      <p:cxnSp>
        <p:nvCxnSpPr>
          <p:cNvPr id="512" name="Google Shape;512;p92"/>
          <p:cNvCxnSpPr/>
          <p:nvPr/>
        </p:nvCxnSpPr>
        <p:spPr>
          <a:xfrm rot="10800000">
            <a:off x="1099700" y="1294625"/>
            <a:ext cx="0" cy="374100"/>
          </a:xfrm>
          <a:prstGeom prst="straightConnector1">
            <a:avLst/>
          </a:prstGeom>
          <a:noFill/>
          <a:ln cap="flat" cmpd="sng" w="9525">
            <a:solidFill>
              <a:srgbClr val="595959"/>
            </a:solidFill>
            <a:prstDash val="solid"/>
            <a:round/>
            <a:headEnd len="sm" w="sm" type="none"/>
            <a:tailEnd len="sm" w="sm" type="none"/>
          </a:ln>
        </p:spPr>
      </p:cxnSp>
      <p:cxnSp>
        <p:nvCxnSpPr>
          <p:cNvPr id="513" name="Google Shape;513;p92"/>
          <p:cNvCxnSpPr/>
          <p:nvPr/>
        </p:nvCxnSpPr>
        <p:spPr>
          <a:xfrm rot="10800000">
            <a:off x="7635875" y="1294625"/>
            <a:ext cx="0" cy="374100"/>
          </a:xfrm>
          <a:prstGeom prst="straightConnector1">
            <a:avLst/>
          </a:prstGeom>
          <a:noFill/>
          <a:ln cap="flat" cmpd="sng" w="9525">
            <a:solidFill>
              <a:srgbClr val="595959"/>
            </a:solidFill>
            <a:prstDash val="solid"/>
            <a:round/>
            <a:headEnd len="sm" w="sm" type="none"/>
            <a:tailEnd len="sm" w="sm" type="none"/>
          </a:ln>
        </p:spPr>
      </p:cxnSp>
      <p:cxnSp>
        <p:nvCxnSpPr>
          <p:cNvPr id="514" name="Google Shape;514;p92"/>
          <p:cNvCxnSpPr/>
          <p:nvPr/>
        </p:nvCxnSpPr>
        <p:spPr>
          <a:xfrm rot="10800000">
            <a:off x="5781325" y="1294625"/>
            <a:ext cx="0" cy="374100"/>
          </a:xfrm>
          <a:prstGeom prst="straightConnector1">
            <a:avLst/>
          </a:prstGeom>
          <a:noFill/>
          <a:ln cap="flat" cmpd="sng" w="9525">
            <a:solidFill>
              <a:srgbClr val="595959"/>
            </a:solidFill>
            <a:prstDash val="solid"/>
            <a:round/>
            <a:headEnd len="sm" w="sm" type="none"/>
            <a:tailEnd len="sm" w="sm" type="none"/>
          </a:ln>
        </p:spPr>
      </p:cxnSp>
      <p:cxnSp>
        <p:nvCxnSpPr>
          <p:cNvPr id="515" name="Google Shape;515;p92"/>
          <p:cNvCxnSpPr/>
          <p:nvPr/>
        </p:nvCxnSpPr>
        <p:spPr>
          <a:xfrm rot="10800000">
            <a:off x="3207700" y="1294625"/>
            <a:ext cx="0" cy="374100"/>
          </a:xfrm>
          <a:prstGeom prst="straightConnector1">
            <a:avLst/>
          </a:prstGeom>
          <a:noFill/>
          <a:ln cap="flat" cmpd="sng" w="9525">
            <a:solidFill>
              <a:srgbClr val="595959"/>
            </a:solidFill>
            <a:prstDash val="solid"/>
            <a:round/>
            <a:headEnd len="sm" w="sm" type="none"/>
            <a:tailEnd len="sm" w="sm" type="none"/>
          </a:ln>
        </p:spPr>
      </p:cxnSp>
      <p:pic>
        <p:nvPicPr>
          <p:cNvPr id="516" name="Google Shape;516;p92"/>
          <p:cNvPicPr preferRelativeResize="0"/>
          <p:nvPr/>
        </p:nvPicPr>
        <p:blipFill rotWithShape="1">
          <a:blip r:embed="rId7">
            <a:alphaModFix/>
          </a:blip>
          <a:srcRect b="0" l="0" r="0" t="0"/>
          <a:stretch/>
        </p:blipFill>
        <p:spPr>
          <a:xfrm>
            <a:off x="4803077" y="2203300"/>
            <a:ext cx="1572046" cy="1073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Google Shape;1542;p137"/>
          <p:cNvSpPr/>
          <p:nvPr/>
        </p:nvSpPr>
        <p:spPr>
          <a:xfrm>
            <a:off x="2363000" y="464100"/>
            <a:ext cx="60789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sz="1200">
              <a:solidFill>
                <a:srgbClr val="3F3F3F"/>
              </a:solidFill>
              <a:latin typeface="Lato"/>
              <a:ea typeface="Lato"/>
              <a:cs typeface="Lato"/>
              <a:sym typeface="Lato"/>
            </a:endParaRPr>
          </a:p>
          <a:p>
            <a:pPr indent="0" lvl="0" marL="0" rtl="0" algn="ctr">
              <a:spcBef>
                <a:spcPts val="100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sz="1200">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3F3F3F"/>
              </a:solidFill>
              <a:latin typeface="Lato"/>
              <a:ea typeface="Lato"/>
              <a:cs typeface="Lato"/>
              <a:sym typeface="Lato"/>
            </a:endParaRPr>
          </a:p>
        </p:txBody>
      </p:sp>
      <p:sp>
        <p:nvSpPr>
          <p:cNvPr id="1543" name="Google Shape;1543;p137"/>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b="0" i="0" sz="1700" u="none" cap="none" strike="noStrike">
              <a:solidFill>
                <a:srgbClr val="BB2938"/>
              </a:solidFill>
              <a:latin typeface="Lato"/>
              <a:ea typeface="Lato"/>
              <a:cs typeface="Lato"/>
              <a:sym typeface="Lato"/>
            </a:endParaRPr>
          </a:p>
        </p:txBody>
      </p:sp>
      <p:pic>
        <p:nvPicPr>
          <p:cNvPr id="1544" name="Google Shape;1544;p137"/>
          <p:cNvPicPr preferRelativeResize="0"/>
          <p:nvPr/>
        </p:nvPicPr>
        <p:blipFill>
          <a:blip r:embed="rId3">
            <a:alphaModFix/>
          </a:blip>
          <a:stretch>
            <a:fillRect/>
          </a:stretch>
        </p:blipFill>
        <p:spPr>
          <a:xfrm>
            <a:off x="-141950" y="2071602"/>
            <a:ext cx="2572050" cy="1568925"/>
          </a:xfrm>
          <a:prstGeom prst="rect">
            <a:avLst/>
          </a:prstGeom>
          <a:noFill/>
          <a:ln>
            <a:noFill/>
          </a:ln>
        </p:spPr>
      </p:pic>
      <p:sp>
        <p:nvSpPr>
          <p:cNvPr id="1545" name="Google Shape;1545;p137"/>
          <p:cNvSpPr txBox="1"/>
          <p:nvPr/>
        </p:nvSpPr>
        <p:spPr>
          <a:xfrm>
            <a:off x="4225025" y="2680300"/>
            <a:ext cx="48096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546" name="Google Shape;1546;p137"/>
          <p:cNvGrpSpPr/>
          <p:nvPr/>
        </p:nvGrpSpPr>
        <p:grpSpPr>
          <a:xfrm>
            <a:off x="2897300" y="647416"/>
            <a:ext cx="4997890" cy="3692109"/>
            <a:chOff x="2465123" y="664263"/>
            <a:chExt cx="4175696" cy="3692109"/>
          </a:xfrm>
        </p:grpSpPr>
        <p:sp>
          <p:nvSpPr>
            <p:cNvPr id="1547" name="Google Shape;1547;p137"/>
            <p:cNvSpPr txBox="1"/>
            <p:nvPr/>
          </p:nvSpPr>
          <p:spPr>
            <a:xfrm>
              <a:off x="2465125" y="664263"/>
              <a:ext cx="4164600" cy="4641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Operations in the time window of rate limited calls?</a:t>
              </a:r>
              <a:endParaRPr sz="1200">
                <a:latin typeface="Lato"/>
                <a:ea typeface="Lato"/>
                <a:cs typeface="Lato"/>
                <a:sym typeface="Lato"/>
              </a:endParaRPr>
            </a:p>
          </p:txBody>
        </p:sp>
        <p:sp>
          <p:nvSpPr>
            <p:cNvPr id="1548" name="Google Shape;1548;p137"/>
            <p:cNvSpPr txBox="1"/>
            <p:nvPr/>
          </p:nvSpPr>
          <p:spPr>
            <a:xfrm>
              <a:off x="2825554" y="2103972"/>
              <a:ext cx="971100" cy="4461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Queries?</a:t>
              </a:r>
              <a:endParaRPr sz="1200">
                <a:solidFill>
                  <a:srgbClr val="3F3F3F"/>
                </a:solidFill>
                <a:latin typeface="Lato"/>
                <a:ea typeface="Lato"/>
                <a:cs typeface="Lato"/>
                <a:sym typeface="Lato"/>
              </a:endParaRPr>
            </a:p>
          </p:txBody>
        </p:sp>
        <p:sp>
          <p:nvSpPr>
            <p:cNvPr id="1549" name="Google Shape;1549;p137"/>
            <p:cNvSpPr txBox="1"/>
            <p:nvPr/>
          </p:nvSpPr>
          <p:spPr>
            <a:xfrm>
              <a:off x="4547419" y="2096172"/>
              <a:ext cx="2093400" cy="461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Ingestion Path?</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Create/Replace/Upsert</a:t>
              </a:r>
              <a:endParaRPr sz="1200">
                <a:solidFill>
                  <a:srgbClr val="3F3F3F"/>
                </a:solidFill>
                <a:latin typeface="Lato"/>
                <a:ea typeface="Lato"/>
                <a:cs typeface="Lato"/>
                <a:sym typeface="Lato"/>
              </a:endParaRPr>
            </a:p>
          </p:txBody>
        </p:sp>
        <p:sp>
          <p:nvSpPr>
            <p:cNvPr id="1550" name="Google Shape;1550;p137"/>
            <p:cNvSpPr txBox="1"/>
            <p:nvPr/>
          </p:nvSpPr>
          <p:spPr>
            <a:xfrm>
              <a:off x="2465123" y="3348222"/>
              <a:ext cx="1701900" cy="967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b="1" lang="en" sz="1200">
                  <a:solidFill>
                    <a:srgbClr val="3F3F3F"/>
                  </a:solidFill>
                  <a:latin typeface="Lato"/>
                  <a:ea typeface="Lato"/>
                  <a:cs typeface="Lato"/>
                  <a:sym typeface="Lato"/>
                </a:rPr>
                <a:t>Troubleshooting Query Performance</a:t>
              </a:r>
              <a:r>
                <a:rPr lang="en" sz="1200">
                  <a:solidFill>
                    <a:srgbClr val="3F3F3F"/>
                  </a:solidFill>
                  <a:latin typeface="Lato"/>
                  <a:ea typeface="Lato"/>
                  <a:cs typeface="Lato"/>
                  <a:sym typeface="Lato"/>
                </a:rPr>
                <a:t> slide</a:t>
              </a:r>
              <a:endParaRPr/>
            </a:p>
          </p:txBody>
        </p:sp>
        <p:sp>
          <p:nvSpPr>
            <p:cNvPr id="1551" name="Google Shape;1551;p137"/>
            <p:cNvSpPr txBox="1"/>
            <p:nvPr/>
          </p:nvSpPr>
          <p:spPr>
            <a:xfrm>
              <a:off x="4536308" y="3340572"/>
              <a:ext cx="2093400" cy="1015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b="1" lang="en" sz="1200">
                  <a:solidFill>
                    <a:srgbClr val="3F3F3F"/>
                  </a:solidFill>
                  <a:latin typeface="Lato"/>
                  <a:ea typeface="Lato"/>
                  <a:cs typeface="Lato"/>
                  <a:sym typeface="Lato"/>
                </a:rPr>
                <a:t>Troubleshooting Ingestion Performance</a:t>
              </a:r>
              <a:r>
                <a:rPr lang="en" sz="1200">
                  <a:solidFill>
                    <a:srgbClr val="3F3F3F"/>
                  </a:solidFill>
                  <a:latin typeface="Lato"/>
                  <a:ea typeface="Lato"/>
                  <a:cs typeface="Lato"/>
                  <a:sym typeface="Lato"/>
                </a:rPr>
                <a:t> slide</a:t>
              </a:r>
              <a:endParaRPr/>
            </a:p>
          </p:txBody>
        </p:sp>
        <p:cxnSp>
          <p:nvCxnSpPr>
            <p:cNvPr id="1552" name="Google Shape;1552;p137"/>
            <p:cNvCxnSpPr>
              <a:stCxn id="1547" idx="2"/>
              <a:endCxn id="1548" idx="0"/>
            </p:cNvCxnSpPr>
            <p:nvPr/>
          </p:nvCxnSpPr>
          <p:spPr>
            <a:xfrm flipH="1">
              <a:off x="3311125" y="1128363"/>
              <a:ext cx="1236300" cy="975600"/>
            </a:xfrm>
            <a:prstGeom prst="straightConnector1">
              <a:avLst/>
            </a:prstGeom>
            <a:noFill/>
            <a:ln cap="flat" cmpd="sng" w="9525">
              <a:solidFill>
                <a:srgbClr val="4472C4"/>
              </a:solidFill>
              <a:prstDash val="solid"/>
              <a:miter lim="800000"/>
              <a:headEnd len="sm" w="sm" type="none"/>
              <a:tailEnd len="med" w="med" type="triangle"/>
            </a:ln>
          </p:spPr>
        </p:cxnSp>
        <p:cxnSp>
          <p:nvCxnSpPr>
            <p:cNvPr id="1553" name="Google Shape;1553;p137"/>
            <p:cNvCxnSpPr>
              <a:stCxn id="1547" idx="2"/>
              <a:endCxn id="1549" idx="0"/>
            </p:cNvCxnSpPr>
            <p:nvPr/>
          </p:nvCxnSpPr>
          <p:spPr>
            <a:xfrm>
              <a:off x="4547425" y="1128363"/>
              <a:ext cx="1046700" cy="967800"/>
            </a:xfrm>
            <a:prstGeom prst="straightConnector1">
              <a:avLst/>
            </a:prstGeom>
            <a:noFill/>
            <a:ln cap="flat" cmpd="sng" w="9525">
              <a:solidFill>
                <a:srgbClr val="4472C4"/>
              </a:solidFill>
              <a:prstDash val="solid"/>
              <a:miter lim="800000"/>
              <a:headEnd len="sm" w="sm" type="none"/>
              <a:tailEnd len="med" w="med" type="triangle"/>
            </a:ln>
          </p:spPr>
        </p:cxnSp>
        <p:cxnSp>
          <p:nvCxnSpPr>
            <p:cNvPr id="1554" name="Google Shape;1554;p137"/>
            <p:cNvCxnSpPr>
              <a:stCxn id="1549" idx="2"/>
            </p:cNvCxnSpPr>
            <p:nvPr/>
          </p:nvCxnSpPr>
          <p:spPr>
            <a:xfrm>
              <a:off x="5594119" y="2557872"/>
              <a:ext cx="11100" cy="782700"/>
            </a:xfrm>
            <a:prstGeom prst="straightConnector1">
              <a:avLst/>
            </a:prstGeom>
            <a:noFill/>
            <a:ln cap="flat" cmpd="sng" w="9525">
              <a:solidFill>
                <a:srgbClr val="4472C4"/>
              </a:solidFill>
              <a:prstDash val="solid"/>
              <a:miter lim="800000"/>
              <a:headEnd len="sm" w="sm" type="none"/>
              <a:tailEnd len="med" w="med" type="triangle"/>
            </a:ln>
          </p:spPr>
        </p:cxnSp>
        <p:cxnSp>
          <p:nvCxnSpPr>
            <p:cNvPr id="1555" name="Google Shape;1555;p137"/>
            <p:cNvCxnSpPr>
              <a:stCxn id="1548" idx="2"/>
              <a:endCxn id="1550" idx="0"/>
            </p:cNvCxnSpPr>
            <p:nvPr/>
          </p:nvCxnSpPr>
          <p:spPr>
            <a:xfrm>
              <a:off x="3311104" y="2550072"/>
              <a:ext cx="5100" cy="798300"/>
            </a:xfrm>
            <a:prstGeom prst="straightConnector1">
              <a:avLst/>
            </a:prstGeom>
            <a:noFill/>
            <a:ln cap="flat" cmpd="sng" w="9525">
              <a:solidFill>
                <a:srgbClr val="4472C4"/>
              </a:solidFill>
              <a:prstDash val="solid"/>
              <a:miter lim="800000"/>
              <a:headEnd len="sm" w="sm" type="none"/>
              <a:tailEnd len="med" w="med" type="triangl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38"/>
          <p:cNvSpPr/>
          <p:nvPr/>
        </p:nvSpPr>
        <p:spPr>
          <a:xfrm>
            <a:off x="2363000" y="464100"/>
            <a:ext cx="60789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sz="1200">
              <a:solidFill>
                <a:srgbClr val="3F3F3F"/>
              </a:solidFill>
              <a:latin typeface="Lato"/>
              <a:ea typeface="Lato"/>
              <a:cs typeface="Lato"/>
              <a:sym typeface="Lato"/>
            </a:endParaRPr>
          </a:p>
          <a:p>
            <a:pPr indent="0" lvl="0" marL="0" rtl="0" algn="ctr">
              <a:spcBef>
                <a:spcPts val="100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sz="1200">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3F3F3F"/>
              </a:solidFill>
              <a:latin typeface="Lato"/>
              <a:ea typeface="Lato"/>
              <a:cs typeface="Lato"/>
              <a:sym typeface="Lato"/>
            </a:endParaRPr>
          </a:p>
        </p:txBody>
      </p:sp>
      <p:sp>
        <p:nvSpPr>
          <p:cNvPr id="1561" name="Google Shape;1561;p138"/>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b="0" i="0" sz="1700" u="none" cap="none" strike="noStrike">
              <a:solidFill>
                <a:srgbClr val="BB2938"/>
              </a:solidFill>
              <a:latin typeface="Lato"/>
              <a:ea typeface="Lato"/>
              <a:cs typeface="Lato"/>
              <a:sym typeface="Lato"/>
            </a:endParaRPr>
          </a:p>
        </p:txBody>
      </p:sp>
      <p:pic>
        <p:nvPicPr>
          <p:cNvPr id="1562" name="Google Shape;1562;p138"/>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63" name="Google Shape;1563;p138"/>
          <p:cNvGrpSpPr/>
          <p:nvPr/>
        </p:nvGrpSpPr>
        <p:grpSpPr>
          <a:xfrm>
            <a:off x="2479899" y="543539"/>
            <a:ext cx="5836498" cy="4541435"/>
            <a:chOff x="2614725" y="402700"/>
            <a:chExt cx="5045818" cy="4298566"/>
          </a:xfrm>
        </p:grpSpPr>
        <p:sp>
          <p:nvSpPr>
            <p:cNvPr id="1564" name="Google Shape;1564;p138"/>
            <p:cNvSpPr txBox="1"/>
            <p:nvPr/>
          </p:nvSpPr>
          <p:spPr>
            <a:xfrm>
              <a:off x="2634200" y="402700"/>
              <a:ext cx="4966800" cy="4641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a:t>
              </a:r>
              <a:r>
                <a:rPr i="0" lang="en" sz="1200" u="none" cap="none" strike="noStrike">
                  <a:solidFill>
                    <a:srgbClr val="4472C4"/>
                  </a:solidFill>
                  <a:latin typeface="Lato"/>
                  <a:ea typeface="Lato"/>
                  <a:cs typeface="Lato"/>
                  <a:sym typeface="Lato"/>
                </a:rPr>
                <a:t> </a:t>
              </a:r>
              <a:r>
                <a:rPr lang="en" sz="1200">
                  <a:solidFill>
                    <a:srgbClr val="3F3F3F"/>
                  </a:solidFill>
                  <a:latin typeface="Lato"/>
                  <a:ea typeface="Lato"/>
                  <a:cs typeface="Lato"/>
                  <a:sym typeface="Lato"/>
                </a:rPr>
                <a:t>volume of requests (even though RU charges are low?)</a:t>
              </a:r>
              <a:endParaRPr sz="1200">
                <a:latin typeface="Lato"/>
                <a:ea typeface="Lato"/>
                <a:cs typeface="Lato"/>
                <a:sym typeface="Lato"/>
              </a:endParaRPr>
            </a:p>
          </p:txBody>
        </p:sp>
        <p:sp>
          <p:nvSpPr>
            <p:cNvPr id="1565" name="Google Shape;1565;p138"/>
            <p:cNvSpPr txBox="1"/>
            <p:nvPr/>
          </p:nvSpPr>
          <p:spPr>
            <a:xfrm>
              <a:off x="2614725" y="3431475"/>
              <a:ext cx="2824200" cy="1015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rgbClr val="000000"/>
                </a:buClr>
                <a:buSzPts val="1200"/>
                <a:buFont typeface="Lato"/>
                <a:buChar char="●"/>
              </a:pPr>
              <a:r>
                <a:rPr lang="en" sz="1200">
                  <a:solidFill>
                    <a:srgbClr val="3F3F3F"/>
                  </a:solidFill>
                  <a:latin typeface="Lato"/>
                  <a:ea typeface="Lato"/>
                  <a:cs typeface="Lato"/>
                  <a:sym typeface="Lato"/>
                </a:rPr>
                <a:t>Refactor Data Model Design</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SzPts val="1200"/>
                <a:buFont typeface="Lato"/>
                <a:buChar char="●"/>
              </a:pPr>
              <a:r>
                <a:rPr lang="en" sz="1200">
                  <a:solidFill>
                    <a:srgbClr val="3F3F3F"/>
                  </a:solidFill>
                  <a:latin typeface="Lato"/>
                  <a:ea typeface="Lato"/>
                  <a:cs typeface="Lato"/>
                  <a:sym typeface="Lato"/>
                </a:rPr>
                <a:t>Follow this guide for best practices on partitioning </a:t>
              </a:r>
              <a:r>
                <a:rPr i="0" lang="en" sz="1200" u="none" cap="none" strike="noStrike">
                  <a:solidFill>
                    <a:srgbClr val="000000"/>
                  </a:solidFill>
                  <a:latin typeface="Lato"/>
                  <a:ea typeface="Lato"/>
                  <a:cs typeface="Lato"/>
                  <a:sym typeface="Lato"/>
                </a:rPr>
                <a:t>-</a:t>
              </a:r>
              <a:r>
                <a:rPr i="1" lang="en" sz="1200" u="none" cap="none" strike="noStrike">
                  <a:solidFill>
                    <a:srgbClr val="4472C4"/>
                  </a:solidFill>
                  <a:latin typeface="Lato"/>
                  <a:ea typeface="Lato"/>
                  <a:cs typeface="Lato"/>
                  <a:sym typeface="Lato"/>
                </a:rPr>
                <a:t>https://docs.microsoft.com/en-us/azure/cosmos-db/partition-data</a:t>
              </a:r>
              <a:endParaRPr i="0" sz="1200" u="none" cap="none" strike="noStrike">
                <a:solidFill>
                  <a:srgbClr val="000000"/>
                </a:solidFill>
                <a:latin typeface="Lato"/>
                <a:ea typeface="Lato"/>
                <a:cs typeface="Lato"/>
                <a:sym typeface="Lato"/>
              </a:endParaRPr>
            </a:p>
          </p:txBody>
        </p:sp>
        <p:sp>
          <p:nvSpPr>
            <p:cNvPr id="1566" name="Google Shape;1566;p138"/>
            <p:cNvSpPr txBox="1"/>
            <p:nvPr/>
          </p:nvSpPr>
          <p:spPr>
            <a:xfrm>
              <a:off x="5658795" y="3044666"/>
              <a:ext cx="1966500" cy="1656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Sproc are optimized for atomically and transactionally writing multiple records</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Not ideal for read-only procedural logic</a:t>
              </a:r>
              <a:endParaRPr sz="1200">
                <a:solidFill>
                  <a:srgbClr val="3F3F3F"/>
                </a:solidFill>
                <a:latin typeface="Lato"/>
                <a:ea typeface="Lato"/>
                <a:cs typeface="Lato"/>
                <a:sym typeface="Lato"/>
              </a:endParaRPr>
            </a:p>
            <a:p>
              <a:pPr indent="-304800" lvl="0" marL="457200" marR="0" rtl="0" algn="l">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Re-write read-only logic as query/read operations</a:t>
              </a:r>
              <a:endParaRPr/>
            </a:p>
          </p:txBody>
        </p:sp>
        <p:cxnSp>
          <p:nvCxnSpPr>
            <p:cNvPr id="1567" name="Google Shape;1567;p138"/>
            <p:cNvCxnSpPr>
              <a:stCxn id="1564" idx="2"/>
              <a:endCxn id="1568" idx="0"/>
            </p:cNvCxnSpPr>
            <p:nvPr/>
          </p:nvCxnSpPr>
          <p:spPr>
            <a:xfrm flipH="1">
              <a:off x="4026800" y="866800"/>
              <a:ext cx="1090800" cy="811200"/>
            </a:xfrm>
            <a:prstGeom prst="straightConnector1">
              <a:avLst/>
            </a:prstGeom>
            <a:noFill/>
            <a:ln cap="flat" cmpd="sng" w="9525">
              <a:solidFill>
                <a:srgbClr val="4472C4"/>
              </a:solidFill>
              <a:prstDash val="solid"/>
              <a:miter lim="800000"/>
              <a:headEnd len="sm" w="sm" type="none"/>
              <a:tailEnd len="med" w="med" type="triangle"/>
            </a:ln>
          </p:spPr>
        </p:cxnSp>
        <p:cxnSp>
          <p:nvCxnSpPr>
            <p:cNvPr id="1569" name="Google Shape;1569;p138"/>
            <p:cNvCxnSpPr>
              <a:stCxn id="1564" idx="2"/>
              <a:endCxn id="1570" idx="0"/>
            </p:cNvCxnSpPr>
            <p:nvPr/>
          </p:nvCxnSpPr>
          <p:spPr>
            <a:xfrm>
              <a:off x="5117600" y="866800"/>
              <a:ext cx="1524600" cy="811200"/>
            </a:xfrm>
            <a:prstGeom prst="straightConnector1">
              <a:avLst/>
            </a:prstGeom>
            <a:noFill/>
            <a:ln cap="flat" cmpd="sng" w="9525">
              <a:solidFill>
                <a:srgbClr val="4472C4"/>
              </a:solidFill>
              <a:prstDash val="solid"/>
              <a:miter lim="800000"/>
              <a:headEnd len="sm" w="sm" type="none"/>
              <a:tailEnd len="med" w="med" type="triangle"/>
            </a:ln>
          </p:spPr>
        </p:cxnSp>
        <p:sp>
          <p:nvSpPr>
            <p:cNvPr id="1571" name="Google Shape;1571;p138"/>
            <p:cNvSpPr txBox="1"/>
            <p:nvPr/>
          </p:nvSpPr>
          <p:spPr>
            <a:xfrm>
              <a:off x="4086061" y="1157039"/>
              <a:ext cx="344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Yes</a:t>
              </a:r>
              <a:endParaRPr/>
            </a:p>
          </p:txBody>
        </p:sp>
        <p:sp>
          <p:nvSpPr>
            <p:cNvPr id="1568" name="Google Shape;1568;p138"/>
            <p:cNvSpPr txBox="1"/>
            <p:nvPr/>
          </p:nvSpPr>
          <p:spPr>
            <a:xfrm>
              <a:off x="2614725" y="1677993"/>
              <a:ext cx="2824200" cy="1200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Skew in the data?</a:t>
              </a:r>
              <a:endParaRPr sz="1200">
                <a:solidFill>
                  <a:srgbClr val="3F3F3F"/>
                </a:solidFill>
                <a:latin typeface="Lato"/>
                <a:ea typeface="Lato"/>
                <a:cs typeface="Lato"/>
                <a:sym typeface="Lato"/>
              </a:endParaRPr>
            </a:p>
            <a:p>
              <a:pPr indent="-304800" lvl="0" marL="457200" marR="0" rtl="0" algn="l">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there an uneven distribution of data and/or requests across partition keys?</a:t>
              </a:r>
              <a:endParaRPr sz="1200">
                <a:solidFill>
                  <a:srgbClr val="3F3F3F"/>
                </a:solidFill>
                <a:latin typeface="Lato"/>
                <a:ea typeface="Lato"/>
                <a:cs typeface="Lato"/>
                <a:sym typeface="Lato"/>
              </a:endParaRPr>
            </a:p>
            <a:p>
              <a:pPr indent="-304800" lvl="0" marL="457200" marR="0" rtl="0" algn="l">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 cardinality of the partition key too low?</a:t>
              </a:r>
              <a:endParaRPr/>
            </a:p>
            <a:p>
              <a:pPr indent="0" lvl="0" marL="0" marR="0" rtl="0" algn="l">
                <a:lnSpc>
                  <a:spcPct val="100000"/>
                </a:lnSpc>
                <a:spcBef>
                  <a:spcPts val="0"/>
                </a:spcBef>
                <a:spcAft>
                  <a:spcPts val="0"/>
                </a:spcAft>
                <a:buClr>
                  <a:srgbClr val="000000"/>
                </a:buClr>
                <a:buSzPts val="1200"/>
                <a:buFont typeface="Calibri"/>
                <a:buNone/>
              </a:pPr>
              <a:r>
                <a:t/>
              </a:r>
              <a:endParaRPr b="0" i="0" sz="1200" u="none" cap="none" strike="noStrike">
                <a:solidFill>
                  <a:srgbClr val="000000"/>
                </a:solidFill>
                <a:latin typeface="Calibri"/>
                <a:ea typeface="Calibri"/>
                <a:cs typeface="Calibri"/>
                <a:sym typeface="Calibri"/>
              </a:endParaRPr>
            </a:p>
          </p:txBody>
        </p:sp>
        <p:sp>
          <p:nvSpPr>
            <p:cNvPr id="1570" name="Google Shape;1570;p138"/>
            <p:cNvSpPr txBox="1"/>
            <p:nvPr/>
          </p:nvSpPr>
          <p:spPr>
            <a:xfrm>
              <a:off x="5623543" y="1677996"/>
              <a:ext cx="2037000" cy="461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Read-only Stored Procedures?</a:t>
              </a:r>
              <a:endParaRPr/>
            </a:p>
          </p:txBody>
        </p:sp>
        <p:cxnSp>
          <p:nvCxnSpPr>
            <p:cNvPr id="1572" name="Google Shape;1572;p138"/>
            <p:cNvCxnSpPr>
              <a:stCxn id="1568" idx="2"/>
              <a:endCxn id="1565" idx="0"/>
            </p:cNvCxnSpPr>
            <p:nvPr/>
          </p:nvCxnSpPr>
          <p:spPr>
            <a:xfrm>
              <a:off x="4026825" y="2878293"/>
              <a:ext cx="0" cy="553200"/>
            </a:xfrm>
            <a:prstGeom prst="straightConnector1">
              <a:avLst/>
            </a:prstGeom>
            <a:noFill/>
            <a:ln cap="flat" cmpd="sng" w="9525">
              <a:solidFill>
                <a:srgbClr val="4472C4"/>
              </a:solidFill>
              <a:prstDash val="solid"/>
              <a:miter lim="800000"/>
              <a:headEnd len="sm" w="sm" type="none"/>
              <a:tailEnd len="med" w="med" type="triangle"/>
            </a:ln>
          </p:spPr>
        </p:cxnSp>
        <p:cxnSp>
          <p:nvCxnSpPr>
            <p:cNvPr id="1573" name="Google Shape;1573;p138"/>
            <p:cNvCxnSpPr>
              <a:stCxn id="1570" idx="2"/>
              <a:endCxn id="1566" idx="0"/>
            </p:cNvCxnSpPr>
            <p:nvPr/>
          </p:nvCxnSpPr>
          <p:spPr>
            <a:xfrm>
              <a:off x="6642043" y="2139696"/>
              <a:ext cx="0" cy="905100"/>
            </a:xfrm>
            <a:prstGeom prst="straightConnector1">
              <a:avLst/>
            </a:prstGeom>
            <a:noFill/>
            <a:ln cap="flat" cmpd="sng" w="9525">
              <a:solidFill>
                <a:srgbClr val="4472C4"/>
              </a:solidFill>
              <a:prstDash val="solid"/>
              <a:miter lim="800000"/>
              <a:headEnd len="sm" w="sm" type="none"/>
              <a:tailEnd len="med" w="med" type="triangle"/>
            </a:ln>
          </p:spPr>
        </p:cxnSp>
        <p:sp>
          <p:nvSpPr>
            <p:cNvPr id="1574" name="Google Shape;1574;p138"/>
            <p:cNvSpPr txBox="1"/>
            <p:nvPr/>
          </p:nvSpPr>
          <p:spPr>
            <a:xfrm>
              <a:off x="6036619" y="1157048"/>
              <a:ext cx="3441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No</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139"/>
          <p:cNvSpPr/>
          <p:nvPr/>
        </p:nvSpPr>
        <p:spPr>
          <a:xfrm>
            <a:off x="2363000" y="464100"/>
            <a:ext cx="60789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sz="1200">
              <a:solidFill>
                <a:srgbClr val="3F3F3F"/>
              </a:solidFill>
              <a:latin typeface="Lato"/>
              <a:ea typeface="Lato"/>
              <a:cs typeface="Lato"/>
              <a:sym typeface="Lato"/>
            </a:endParaRPr>
          </a:p>
          <a:p>
            <a:pPr indent="0" lvl="0" marL="0" rtl="0" algn="ctr">
              <a:spcBef>
                <a:spcPts val="100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sz="1200">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3F3F3F"/>
              </a:solidFill>
              <a:latin typeface="Lato"/>
              <a:ea typeface="Lato"/>
              <a:cs typeface="Lato"/>
              <a:sym typeface="Lato"/>
            </a:endParaRPr>
          </a:p>
        </p:txBody>
      </p:sp>
      <p:sp>
        <p:nvSpPr>
          <p:cNvPr id="1580" name="Google Shape;1580;p139"/>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581" name="Google Shape;1581;p139"/>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82" name="Google Shape;1582;p139"/>
          <p:cNvGrpSpPr/>
          <p:nvPr/>
        </p:nvGrpSpPr>
        <p:grpSpPr>
          <a:xfrm>
            <a:off x="2454581" y="678679"/>
            <a:ext cx="5836578" cy="4354813"/>
            <a:chOff x="63670" y="702113"/>
            <a:chExt cx="5348771" cy="4354813"/>
          </a:xfrm>
        </p:grpSpPr>
        <p:sp>
          <p:nvSpPr>
            <p:cNvPr id="1583" name="Google Shape;1583;p139"/>
            <p:cNvSpPr txBox="1"/>
            <p:nvPr/>
          </p:nvSpPr>
          <p:spPr>
            <a:xfrm>
              <a:off x="63670" y="702113"/>
              <a:ext cx="5348700" cy="4737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Query Operations?</a:t>
              </a:r>
              <a:endParaRPr sz="1200"/>
            </a:p>
          </p:txBody>
        </p:sp>
        <p:sp>
          <p:nvSpPr>
            <p:cNvPr id="1584" name="Google Shape;1584;p139"/>
            <p:cNvSpPr txBox="1"/>
            <p:nvPr/>
          </p:nvSpPr>
          <p:spPr>
            <a:xfrm>
              <a:off x="1340906" y="1648458"/>
              <a:ext cx="1355100" cy="567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Are these aggregate queries?</a:t>
              </a:r>
              <a:endParaRPr b="0" i="0" sz="1000" u="none" cap="none" strike="noStrike">
                <a:solidFill>
                  <a:srgbClr val="000000"/>
                </a:solidFill>
                <a:latin typeface="Calibri"/>
                <a:ea typeface="Calibri"/>
                <a:cs typeface="Calibri"/>
                <a:sym typeface="Calibri"/>
              </a:endParaRPr>
            </a:p>
          </p:txBody>
        </p:sp>
        <p:cxnSp>
          <p:nvCxnSpPr>
            <p:cNvPr id="1585" name="Google Shape;1585;p139"/>
            <p:cNvCxnSpPr>
              <a:stCxn id="1584" idx="2"/>
            </p:cNvCxnSpPr>
            <p:nvPr/>
          </p:nvCxnSpPr>
          <p:spPr>
            <a:xfrm>
              <a:off x="2018456" y="2215458"/>
              <a:ext cx="0" cy="567000"/>
            </a:xfrm>
            <a:prstGeom prst="straightConnector1">
              <a:avLst/>
            </a:prstGeom>
            <a:noFill/>
            <a:ln cap="flat" cmpd="sng" w="9525">
              <a:solidFill>
                <a:srgbClr val="4472C4"/>
              </a:solidFill>
              <a:prstDash val="solid"/>
              <a:miter lim="800000"/>
              <a:headEnd len="sm" w="sm" type="none"/>
              <a:tailEnd len="med" w="med" type="triangle"/>
            </a:ln>
          </p:spPr>
        </p:cxnSp>
        <p:sp>
          <p:nvSpPr>
            <p:cNvPr id="1586" name="Google Shape;1586;p139"/>
            <p:cNvSpPr txBox="1"/>
            <p:nvPr/>
          </p:nvSpPr>
          <p:spPr>
            <a:xfrm>
              <a:off x="110906" y="1648458"/>
              <a:ext cx="1107300" cy="304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Queries on id?</a:t>
              </a:r>
              <a:endParaRPr sz="1000">
                <a:latin typeface="Lato"/>
                <a:ea typeface="Lato"/>
                <a:cs typeface="Lato"/>
                <a:sym typeface="Lato"/>
              </a:endParaRPr>
            </a:p>
          </p:txBody>
        </p:sp>
        <p:sp>
          <p:nvSpPr>
            <p:cNvPr id="1587" name="Google Shape;1587;p139"/>
            <p:cNvSpPr txBox="1"/>
            <p:nvPr/>
          </p:nvSpPr>
          <p:spPr>
            <a:xfrm>
              <a:off x="2782731" y="1648450"/>
              <a:ext cx="1107300" cy="879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Sorting on a field with a large number of distinct values? e.g. timestamp?</a:t>
              </a:r>
              <a:endParaRPr sz="1000">
                <a:solidFill>
                  <a:srgbClr val="000000"/>
                </a:solidFill>
                <a:latin typeface="Calibri"/>
                <a:ea typeface="Calibri"/>
                <a:cs typeface="Calibri"/>
                <a:sym typeface="Calibri"/>
              </a:endParaRPr>
            </a:p>
          </p:txBody>
        </p:sp>
        <p:sp>
          <p:nvSpPr>
            <p:cNvPr id="1588" name="Google Shape;1588;p139"/>
            <p:cNvSpPr txBox="1"/>
            <p:nvPr/>
          </p:nvSpPr>
          <p:spPr>
            <a:xfrm>
              <a:off x="4057340" y="1648458"/>
              <a:ext cx="1355100" cy="879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Ask for QueryMetrics</a:t>
              </a:r>
              <a:r>
                <a:rPr b="0" i="0" lang="en" sz="900" u="none" cap="none" strike="noStrike">
                  <a:solidFill>
                    <a:srgbClr val="000000"/>
                  </a:solidFill>
                  <a:latin typeface="Calibri"/>
                  <a:ea typeface="Calibri"/>
                  <a:cs typeface="Calibri"/>
                  <a:sym typeface="Calibri"/>
                </a:rPr>
                <a:t> </a:t>
              </a:r>
              <a:r>
                <a:rPr b="0" i="1" lang="en" sz="900" u="none" cap="none" strike="noStrike">
                  <a:solidFill>
                    <a:srgbClr val="4472C4"/>
                  </a:solidFill>
                  <a:latin typeface="Calibri"/>
                  <a:ea typeface="Calibri"/>
                  <a:cs typeface="Calibri"/>
                  <a:sym typeface="Calibri"/>
                </a:rPr>
                <a:t>https://docs.microsoft.com/en-us/azure/cosmos-db/sql-api-sql-query-metrics#query-execution-metrics</a:t>
              </a:r>
              <a:endParaRPr sz="900"/>
            </a:p>
          </p:txBody>
        </p:sp>
        <p:sp>
          <p:nvSpPr>
            <p:cNvPr id="1589" name="Google Shape;1589;p139"/>
            <p:cNvSpPr txBox="1"/>
            <p:nvPr/>
          </p:nvSpPr>
          <p:spPr>
            <a:xfrm>
              <a:off x="1562713" y="2688125"/>
              <a:ext cx="1690800" cy="2368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Materialized a view to offload some computation from read path to write path</a:t>
              </a:r>
              <a:endParaRPr sz="1000">
                <a:solidFill>
                  <a:srgbClr val="3F3F3F"/>
                </a:solidFill>
                <a:latin typeface="Lato"/>
                <a:ea typeface="Lato"/>
                <a:cs typeface="Lato"/>
                <a:sym typeface="Lato"/>
              </a:endParaRPr>
            </a:p>
            <a:p>
              <a:pPr indent="-168275" lvl="0" marL="171450" marR="0" rtl="0" algn="l">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Run aggregations client side</a:t>
              </a:r>
              <a:endParaRPr sz="1000">
                <a:solidFill>
                  <a:srgbClr val="3F3F3F"/>
                </a:solidFill>
                <a:latin typeface="Lato"/>
                <a:ea typeface="Lato"/>
                <a:cs typeface="Lato"/>
                <a:sym typeface="Lato"/>
              </a:endParaRPr>
            </a:p>
            <a:p>
              <a:pPr indent="-168275" lvl="0" marL="171450" marR="0" rtl="0" algn="l">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Store results of aggregations in a second collection</a:t>
              </a:r>
              <a:endParaRPr sz="1000">
                <a:solidFill>
                  <a:srgbClr val="3F3F3F"/>
                </a:solidFill>
                <a:latin typeface="Lato"/>
                <a:ea typeface="Lato"/>
                <a:cs typeface="Lato"/>
                <a:sym typeface="Lato"/>
              </a:endParaRPr>
            </a:p>
            <a:p>
              <a:pPr indent="-168275" lvl="0" marL="171450" marR="0" rtl="0" algn="l">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Use ChangeFeed library to reduce latency for generating real-time views </a:t>
              </a:r>
              <a:r>
                <a:rPr b="0" i="1" lang="en" sz="1000" u="none" cap="none" strike="noStrike">
                  <a:solidFill>
                    <a:srgbClr val="4472C4"/>
                  </a:solidFill>
                  <a:latin typeface="Calibri"/>
                  <a:ea typeface="Calibri"/>
                  <a:cs typeface="Calibri"/>
                  <a:sym typeface="Calibri"/>
                </a:rPr>
                <a:t>https://docs.microsoft.com/en-us/azure/cosmos-db/change-feed</a:t>
              </a:r>
              <a:endParaRPr sz="1000"/>
            </a:p>
          </p:txBody>
        </p:sp>
        <p:cxnSp>
          <p:nvCxnSpPr>
            <p:cNvPr id="1590" name="Google Shape;1590;p139"/>
            <p:cNvCxnSpPr/>
            <p:nvPr/>
          </p:nvCxnSpPr>
          <p:spPr>
            <a:xfrm>
              <a:off x="906617" y="1376225"/>
              <a:ext cx="4182900" cy="0"/>
            </a:xfrm>
            <a:prstGeom prst="straightConnector1">
              <a:avLst/>
            </a:prstGeom>
            <a:noFill/>
            <a:ln cap="flat" cmpd="sng" w="9525">
              <a:solidFill>
                <a:srgbClr val="4472C4"/>
              </a:solidFill>
              <a:prstDash val="solid"/>
              <a:miter lim="800000"/>
              <a:headEnd len="sm" w="sm" type="none"/>
              <a:tailEnd len="sm" w="sm" type="none"/>
            </a:ln>
          </p:spPr>
        </p:cxnSp>
        <p:cxnSp>
          <p:nvCxnSpPr>
            <p:cNvPr id="1591" name="Google Shape;1591;p139"/>
            <p:cNvCxnSpPr/>
            <p:nvPr/>
          </p:nvCxnSpPr>
          <p:spPr>
            <a:xfrm>
              <a:off x="906617" y="1376225"/>
              <a:ext cx="0" cy="273900"/>
            </a:xfrm>
            <a:prstGeom prst="straightConnector1">
              <a:avLst/>
            </a:prstGeom>
            <a:noFill/>
            <a:ln cap="flat" cmpd="sng" w="9525">
              <a:solidFill>
                <a:srgbClr val="4472C4"/>
              </a:solidFill>
              <a:prstDash val="solid"/>
              <a:miter lim="800000"/>
              <a:headEnd len="sm" w="sm" type="none"/>
              <a:tailEnd len="med" w="med" type="triangle"/>
            </a:ln>
          </p:spPr>
        </p:cxnSp>
        <p:cxnSp>
          <p:nvCxnSpPr>
            <p:cNvPr id="1592" name="Google Shape;1592;p139"/>
            <p:cNvCxnSpPr/>
            <p:nvPr/>
          </p:nvCxnSpPr>
          <p:spPr>
            <a:xfrm>
              <a:off x="2164344" y="1379363"/>
              <a:ext cx="0" cy="273900"/>
            </a:xfrm>
            <a:prstGeom prst="straightConnector1">
              <a:avLst/>
            </a:prstGeom>
            <a:noFill/>
            <a:ln cap="flat" cmpd="sng" w="9525">
              <a:solidFill>
                <a:srgbClr val="4472C4"/>
              </a:solidFill>
              <a:prstDash val="solid"/>
              <a:miter lim="800000"/>
              <a:headEnd len="sm" w="sm" type="none"/>
              <a:tailEnd len="med" w="med" type="triangle"/>
            </a:ln>
          </p:spPr>
        </p:cxnSp>
        <p:cxnSp>
          <p:nvCxnSpPr>
            <p:cNvPr id="1593" name="Google Shape;1593;p139"/>
            <p:cNvCxnSpPr/>
            <p:nvPr/>
          </p:nvCxnSpPr>
          <p:spPr>
            <a:xfrm>
              <a:off x="3537894" y="1380838"/>
              <a:ext cx="0" cy="273900"/>
            </a:xfrm>
            <a:prstGeom prst="straightConnector1">
              <a:avLst/>
            </a:prstGeom>
            <a:noFill/>
            <a:ln cap="flat" cmpd="sng" w="9525">
              <a:solidFill>
                <a:srgbClr val="4472C4"/>
              </a:solidFill>
              <a:prstDash val="solid"/>
              <a:miter lim="800000"/>
              <a:headEnd len="sm" w="sm" type="none"/>
              <a:tailEnd len="med" w="med" type="triangle"/>
            </a:ln>
          </p:spPr>
        </p:cxnSp>
        <p:cxnSp>
          <p:nvCxnSpPr>
            <p:cNvPr id="1594" name="Google Shape;1594;p139"/>
            <p:cNvCxnSpPr/>
            <p:nvPr/>
          </p:nvCxnSpPr>
          <p:spPr>
            <a:xfrm>
              <a:off x="5089537" y="1376225"/>
              <a:ext cx="0" cy="273900"/>
            </a:xfrm>
            <a:prstGeom prst="straightConnector1">
              <a:avLst/>
            </a:prstGeom>
            <a:noFill/>
            <a:ln cap="flat" cmpd="sng" w="9525">
              <a:solidFill>
                <a:srgbClr val="4472C4"/>
              </a:solidFill>
              <a:prstDash val="solid"/>
              <a:miter lim="800000"/>
              <a:headEnd len="sm" w="sm" type="none"/>
              <a:tailEnd len="med" w="med" type="triangle"/>
            </a:ln>
          </p:spPr>
        </p:cxnSp>
        <p:sp>
          <p:nvSpPr>
            <p:cNvPr id="1595" name="Google Shape;1595;p139"/>
            <p:cNvSpPr txBox="1"/>
            <p:nvPr/>
          </p:nvSpPr>
          <p:spPr>
            <a:xfrm>
              <a:off x="63675" y="2688126"/>
              <a:ext cx="1355100" cy="1147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indent="0" lvl="0" marL="0" marR="0" rtl="0" algn="l">
                <a:lnSpc>
                  <a:spcPct val="100000"/>
                </a:lnSpc>
                <a:spcBef>
                  <a:spcPts val="0"/>
                </a:spcBef>
                <a:spcAft>
                  <a:spcPts val="0"/>
                </a:spcAft>
                <a:buNone/>
              </a:pPr>
              <a:r>
                <a:t/>
              </a:r>
              <a:endParaRPr sz="1000">
                <a:solidFill>
                  <a:srgbClr val="3F3F3F"/>
                </a:solidFill>
                <a:latin typeface="Lato"/>
                <a:ea typeface="Lato"/>
                <a:cs typeface="Lato"/>
                <a:sym typeface="Lato"/>
              </a:endParaRPr>
            </a:p>
            <a:p>
              <a:pPr indent="0" lvl="0" marL="0" marR="0" rtl="0" algn="l">
                <a:spcBef>
                  <a:spcPts val="0"/>
                </a:spcBef>
                <a:spcAft>
                  <a:spcPts val="0"/>
                </a:spcAft>
                <a:buNone/>
              </a:pPr>
              <a:r>
                <a:rPr lang="en" sz="1000">
                  <a:solidFill>
                    <a:srgbClr val="3F3F3F"/>
                  </a:solidFill>
                  <a:latin typeface="Lato"/>
                  <a:ea typeface="Lato"/>
                  <a:cs typeface="Lato"/>
                  <a:sym typeface="Lato"/>
                </a:rPr>
                <a:t>Contact support to preview upcoming indexing improvements</a:t>
              </a:r>
              <a:endParaRPr b="0" i="0" sz="1000" u="none" cap="none" strike="noStrike">
                <a:solidFill>
                  <a:srgbClr val="000000"/>
                </a:solidFill>
                <a:latin typeface="Calibri"/>
                <a:ea typeface="Calibri"/>
                <a:cs typeface="Calibri"/>
                <a:sym typeface="Calibri"/>
              </a:endParaRPr>
            </a:p>
          </p:txBody>
        </p:sp>
        <p:cxnSp>
          <p:nvCxnSpPr>
            <p:cNvPr id="1596" name="Google Shape;1596;p139"/>
            <p:cNvCxnSpPr/>
            <p:nvPr/>
          </p:nvCxnSpPr>
          <p:spPr>
            <a:xfrm>
              <a:off x="851040" y="1954627"/>
              <a:ext cx="0" cy="733500"/>
            </a:xfrm>
            <a:prstGeom prst="straightConnector1">
              <a:avLst/>
            </a:prstGeom>
            <a:noFill/>
            <a:ln cap="flat" cmpd="sng" w="9525">
              <a:solidFill>
                <a:srgbClr val="4472C4"/>
              </a:solidFill>
              <a:prstDash val="solid"/>
              <a:miter lim="800000"/>
              <a:headEnd len="sm" w="sm" type="none"/>
              <a:tailEnd len="med" w="med" type="triangle"/>
            </a:ln>
          </p:spPr>
        </p:cxnSp>
        <p:sp>
          <p:nvSpPr>
            <p:cNvPr id="1597" name="Google Shape;1597;p139"/>
            <p:cNvSpPr txBox="1"/>
            <p:nvPr/>
          </p:nvSpPr>
          <p:spPr>
            <a:xfrm>
              <a:off x="4057339" y="2729876"/>
              <a:ext cx="1355100" cy="1147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Contact support to preview upcoming indexing improvements</a:t>
              </a:r>
              <a:endParaRPr b="0" i="0" sz="1000" u="none" cap="none" strike="noStrike">
                <a:solidFill>
                  <a:srgbClr val="000000"/>
                </a:solidFill>
                <a:latin typeface="Calibri"/>
                <a:ea typeface="Calibri"/>
                <a:cs typeface="Calibri"/>
                <a:sym typeface="Calibri"/>
              </a:endParaRPr>
            </a:p>
          </p:txBody>
        </p:sp>
        <p:cxnSp>
          <p:nvCxnSpPr>
            <p:cNvPr id="1598" name="Google Shape;1598;p139"/>
            <p:cNvCxnSpPr/>
            <p:nvPr/>
          </p:nvCxnSpPr>
          <p:spPr>
            <a:xfrm>
              <a:off x="5007098" y="2536733"/>
              <a:ext cx="0" cy="208500"/>
            </a:xfrm>
            <a:prstGeom prst="straightConnector1">
              <a:avLst/>
            </a:prstGeom>
            <a:noFill/>
            <a:ln cap="flat" cmpd="sng" w="9525">
              <a:solidFill>
                <a:srgbClr val="4472C4"/>
              </a:solidFill>
              <a:prstDash val="solid"/>
              <a:miter lim="800000"/>
              <a:headEnd len="sm" w="sm" type="none"/>
              <a:tailEnd len="med" w="med" type="triangle"/>
            </a:ln>
          </p:spPr>
        </p:cxnSp>
      </p:grpSp>
      <p:cxnSp>
        <p:nvCxnSpPr>
          <p:cNvPr id="1599" name="Google Shape;1599;p139"/>
          <p:cNvCxnSpPr/>
          <p:nvPr/>
        </p:nvCxnSpPr>
        <p:spPr>
          <a:xfrm>
            <a:off x="5326506" y="1149250"/>
            <a:ext cx="600" cy="211800"/>
          </a:xfrm>
          <a:prstGeom prst="straightConnector1">
            <a:avLst/>
          </a:prstGeom>
          <a:noFill/>
          <a:ln cap="flat" cmpd="sng" w="9525">
            <a:solidFill>
              <a:srgbClr val="4472C4"/>
            </a:solidFill>
            <a:prstDash val="solid"/>
            <a:miter lim="800000"/>
            <a:headEnd len="sm" w="sm"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Google Shape;1604;p140"/>
          <p:cNvSpPr/>
          <p:nvPr/>
        </p:nvSpPr>
        <p:spPr>
          <a:xfrm>
            <a:off x="2363000" y="464100"/>
            <a:ext cx="60789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sz="1200">
              <a:solidFill>
                <a:srgbClr val="3F3F3F"/>
              </a:solidFill>
              <a:latin typeface="Lato"/>
              <a:ea typeface="Lato"/>
              <a:cs typeface="Lato"/>
              <a:sym typeface="Lato"/>
            </a:endParaRPr>
          </a:p>
          <a:p>
            <a:pPr indent="0" lvl="0" marL="0" rtl="0" algn="ctr">
              <a:spcBef>
                <a:spcPts val="100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sz="1200">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3F3F3F"/>
              </a:solidFill>
              <a:latin typeface="Lato"/>
              <a:ea typeface="Lato"/>
              <a:cs typeface="Lato"/>
              <a:sym typeface="Lato"/>
            </a:endParaRPr>
          </a:p>
        </p:txBody>
      </p:sp>
      <p:sp>
        <p:nvSpPr>
          <p:cNvPr id="1605" name="Google Shape;1605;p140"/>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606" name="Google Shape;1606;p140"/>
          <p:cNvPicPr preferRelativeResize="0"/>
          <p:nvPr/>
        </p:nvPicPr>
        <p:blipFill>
          <a:blip r:embed="rId3">
            <a:alphaModFix/>
          </a:blip>
          <a:stretch>
            <a:fillRect/>
          </a:stretch>
        </p:blipFill>
        <p:spPr>
          <a:xfrm>
            <a:off x="-141950" y="2071602"/>
            <a:ext cx="2572050" cy="1568925"/>
          </a:xfrm>
          <a:prstGeom prst="rect">
            <a:avLst/>
          </a:prstGeom>
          <a:noFill/>
          <a:ln>
            <a:noFill/>
          </a:ln>
        </p:spPr>
      </p:pic>
      <p:cxnSp>
        <p:nvCxnSpPr>
          <p:cNvPr id="1607" name="Google Shape;1607;p140"/>
          <p:cNvCxnSpPr/>
          <p:nvPr/>
        </p:nvCxnSpPr>
        <p:spPr>
          <a:xfrm>
            <a:off x="3682275" y="1573300"/>
            <a:ext cx="8400" cy="367500"/>
          </a:xfrm>
          <a:prstGeom prst="straightConnector1">
            <a:avLst/>
          </a:prstGeom>
          <a:noFill/>
          <a:ln cap="flat" cmpd="sng" w="9525">
            <a:solidFill>
              <a:srgbClr val="4472C4"/>
            </a:solidFill>
            <a:prstDash val="solid"/>
            <a:miter lim="800000"/>
            <a:headEnd len="sm" w="sm" type="none"/>
            <a:tailEnd len="med" w="med" type="triangle"/>
          </a:ln>
        </p:spPr>
      </p:cxnSp>
      <p:grpSp>
        <p:nvGrpSpPr>
          <p:cNvPr id="1608" name="Google Shape;1608;p140"/>
          <p:cNvGrpSpPr/>
          <p:nvPr/>
        </p:nvGrpSpPr>
        <p:grpSpPr>
          <a:xfrm>
            <a:off x="2508129" y="584486"/>
            <a:ext cx="5788754" cy="4199901"/>
            <a:chOff x="2508054" y="1024309"/>
            <a:chExt cx="5024960" cy="3759983"/>
          </a:xfrm>
        </p:grpSpPr>
        <p:sp>
          <p:nvSpPr>
            <p:cNvPr id="1609" name="Google Shape;1609;p140"/>
            <p:cNvSpPr txBox="1"/>
            <p:nvPr/>
          </p:nvSpPr>
          <p:spPr>
            <a:xfrm>
              <a:off x="2508054" y="1024309"/>
              <a:ext cx="5020200" cy="3348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Query latencies?</a:t>
              </a:r>
              <a:endParaRPr/>
            </a:p>
          </p:txBody>
        </p:sp>
        <p:sp>
          <p:nvSpPr>
            <p:cNvPr id="1610" name="Google Shape;1610;p140"/>
            <p:cNvSpPr txBox="1"/>
            <p:nvPr/>
          </p:nvSpPr>
          <p:spPr>
            <a:xfrm>
              <a:off x="2508077" y="2304557"/>
              <a:ext cx="2816700" cy="831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cross partition queries?</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physical partitions for the collection?</a:t>
              </a:r>
              <a:endParaRPr/>
            </a:p>
          </p:txBody>
        </p:sp>
        <p:cxnSp>
          <p:nvCxnSpPr>
            <p:cNvPr id="1611" name="Google Shape;1611;p140"/>
            <p:cNvCxnSpPr>
              <a:stCxn id="1609" idx="2"/>
            </p:cNvCxnSpPr>
            <p:nvPr/>
          </p:nvCxnSpPr>
          <p:spPr>
            <a:xfrm flipH="1">
              <a:off x="5013054" y="1359109"/>
              <a:ext cx="5100" cy="547500"/>
            </a:xfrm>
            <a:prstGeom prst="straightConnector1">
              <a:avLst/>
            </a:prstGeom>
            <a:noFill/>
            <a:ln cap="flat" cmpd="sng" w="9525">
              <a:solidFill>
                <a:srgbClr val="4472C4"/>
              </a:solidFill>
              <a:prstDash val="solid"/>
              <a:miter lim="800000"/>
              <a:headEnd len="sm" w="sm" type="none"/>
              <a:tailEnd len="med" w="med" type="triangle"/>
            </a:ln>
          </p:spPr>
        </p:cxnSp>
        <p:sp>
          <p:nvSpPr>
            <p:cNvPr id="1612" name="Google Shape;1612;p140"/>
            <p:cNvSpPr txBox="1"/>
            <p:nvPr/>
          </p:nvSpPr>
          <p:spPr>
            <a:xfrm>
              <a:off x="5465114" y="2314866"/>
              <a:ext cx="2067900" cy="1015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solidFill>
                    <a:srgbClr val="3F3F3F"/>
                  </a:solidFill>
                  <a:latin typeface="Lato"/>
                  <a:ea typeface="Lato"/>
                  <a:cs typeface="Lato"/>
                  <a:sym typeface="Lato"/>
                </a:rPr>
                <a:t>Mongo API?</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Cross partition queries in Mongo are serial. These queries are expected to have high latencies.</a:t>
              </a:r>
              <a:endParaRPr/>
            </a:p>
          </p:txBody>
        </p:sp>
        <p:cxnSp>
          <p:nvCxnSpPr>
            <p:cNvPr id="1613" name="Google Shape;1613;p140"/>
            <p:cNvCxnSpPr/>
            <p:nvPr/>
          </p:nvCxnSpPr>
          <p:spPr>
            <a:xfrm flipH="1" rot="10800000">
              <a:off x="3533839" y="1912055"/>
              <a:ext cx="946500" cy="1800"/>
            </a:xfrm>
            <a:prstGeom prst="straightConnector1">
              <a:avLst/>
            </a:prstGeom>
            <a:noFill/>
            <a:ln cap="flat" cmpd="sng" w="9525">
              <a:solidFill>
                <a:srgbClr val="4472C4"/>
              </a:solidFill>
              <a:prstDash val="solid"/>
              <a:miter lim="800000"/>
              <a:headEnd len="sm" w="sm" type="none"/>
              <a:tailEnd len="sm" w="sm" type="none"/>
            </a:ln>
          </p:spPr>
        </p:cxnSp>
        <p:cxnSp>
          <p:nvCxnSpPr>
            <p:cNvPr id="1614" name="Google Shape;1614;p140"/>
            <p:cNvCxnSpPr/>
            <p:nvPr/>
          </p:nvCxnSpPr>
          <p:spPr>
            <a:xfrm>
              <a:off x="4480397" y="1912035"/>
              <a:ext cx="2026800" cy="1800"/>
            </a:xfrm>
            <a:prstGeom prst="straightConnector1">
              <a:avLst/>
            </a:prstGeom>
            <a:noFill/>
            <a:ln cap="flat" cmpd="sng" w="9525">
              <a:solidFill>
                <a:srgbClr val="4472C4"/>
              </a:solidFill>
              <a:prstDash val="solid"/>
              <a:miter lim="800000"/>
              <a:headEnd len="sm" w="sm" type="none"/>
              <a:tailEnd len="sm" w="sm" type="none"/>
            </a:ln>
          </p:spPr>
        </p:cxnSp>
        <p:cxnSp>
          <p:nvCxnSpPr>
            <p:cNvPr id="1615" name="Google Shape;1615;p140"/>
            <p:cNvCxnSpPr/>
            <p:nvPr/>
          </p:nvCxnSpPr>
          <p:spPr>
            <a:xfrm>
              <a:off x="3530618" y="3158024"/>
              <a:ext cx="600" cy="534900"/>
            </a:xfrm>
            <a:prstGeom prst="straightConnector1">
              <a:avLst/>
            </a:prstGeom>
            <a:noFill/>
            <a:ln cap="flat" cmpd="sng" w="9525">
              <a:solidFill>
                <a:srgbClr val="4472C4"/>
              </a:solidFill>
              <a:prstDash val="solid"/>
              <a:miter lim="800000"/>
              <a:headEnd len="sm" w="sm" type="none"/>
              <a:tailEnd len="med" w="med" type="triangle"/>
            </a:ln>
          </p:spPr>
        </p:cxnSp>
        <p:sp>
          <p:nvSpPr>
            <p:cNvPr id="1616" name="Google Shape;1616;p140"/>
            <p:cNvSpPr txBox="1"/>
            <p:nvPr/>
          </p:nvSpPr>
          <p:spPr>
            <a:xfrm>
              <a:off x="2508072" y="3715392"/>
              <a:ext cx="2816700" cy="1068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3F3F3F"/>
                  </a:solidFill>
                  <a:latin typeface="Lato"/>
                  <a:ea typeface="Lato"/>
                  <a:cs typeface="Lato"/>
                  <a:sym typeface="Lato"/>
                </a:rPr>
                <a:t>Control the degree of parallelism instead of setting MaxDegreeOfParallelism to -1</a:t>
              </a:r>
              <a:endParaRPr sz="1200">
                <a:solidFill>
                  <a:srgbClr val="3F3F3F"/>
                </a:solidFill>
                <a:latin typeface="Lato"/>
                <a:ea typeface="Lato"/>
                <a:cs typeface="Lato"/>
                <a:sym typeface="Lato"/>
              </a:endParaRPr>
            </a:p>
            <a:p>
              <a:pPr indent="-304800" lvl="0" marL="457200" marR="0" rtl="0" algn="l">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This will ensure x number of partitions are executed against in parallel</a:t>
              </a:r>
              <a:endParaRPr/>
            </a:p>
          </p:txBody>
        </p:sp>
        <p:cxnSp>
          <p:nvCxnSpPr>
            <p:cNvPr id="1617" name="Google Shape;1617;p140"/>
            <p:cNvCxnSpPr>
              <a:stCxn id="1612" idx="2"/>
              <a:endCxn id="1618" idx="0"/>
            </p:cNvCxnSpPr>
            <p:nvPr/>
          </p:nvCxnSpPr>
          <p:spPr>
            <a:xfrm flipH="1">
              <a:off x="6494564" y="3330666"/>
              <a:ext cx="4500" cy="429600"/>
            </a:xfrm>
            <a:prstGeom prst="straightConnector1">
              <a:avLst/>
            </a:prstGeom>
            <a:noFill/>
            <a:ln cap="flat" cmpd="sng" w="9525">
              <a:solidFill>
                <a:srgbClr val="4472C4"/>
              </a:solidFill>
              <a:prstDash val="solid"/>
              <a:miter lim="800000"/>
              <a:headEnd len="sm" w="sm" type="none"/>
              <a:tailEnd len="med" w="med" type="triangle"/>
            </a:ln>
          </p:spPr>
        </p:cxnSp>
        <p:sp>
          <p:nvSpPr>
            <p:cNvPr id="1618" name="Google Shape;1618;p140"/>
            <p:cNvSpPr txBox="1"/>
            <p:nvPr/>
          </p:nvSpPr>
          <p:spPr>
            <a:xfrm>
              <a:off x="5481358" y="3760244"/>
              <a:ext cx="2026800" cy="461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rgbClr val="3F3F3F"/>
                  </a:solidFill>
                  <a:latin typeface="Lato"/>
                  <a:ea typeface="Lato"/>
                  <a:cs typeface="Lato"/>
                  <a:sym typeface="Lato"/>
                </a:rPr>
                <a:t>Contact support for help re-tuning queries</a:t>
              </a:r>
              <a:endParaRPr/>
            </a:p>
          </p:txBody>
        </p:sp>
      </p:grpSp>
      <p:cxnSp>
        <p:nvCxnSpPr>
          <p:cNvPr id="1619" name="Google Shape;1619;p140"/>
          <p:cNvCxnSpPr/>
          <p:nvPr/>
        </p:nvCxnSpPr>
        <p:spPr>
          <a:xfrm>
            <a:off x="7105786" y="1569996"/>
            <a:ext cx="0" cy="374100"/>
          </a:xfrm>
          <a:prstGeom prst="straightConnector1">
            <a:avLst/>
          </a:prstGeom>
          <a:noFill/>
          <a:ln cap="flat" cmpd="sng" w="9525">
            <a:solidFill>
              <a:srgbClr val="4472C4"/>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Google Shape;1624;p141"/>
          <p:cNvSpPr/>
          <p:nvPr/>
        </p:nvSpPr>
        <p:spPr>
          <a:xfrm>
            <a:off x="2363000" y="464100"/>
            <a:ext cx="62457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0" marR="114300" rtl="0" algn="l">
              <a:lnSpc>
                <a:spcPct val="200000"/>
              </a:lnSpc>
              <a:spcBef>
                <a:spcPts val="1000"/>
              </a:spcBef>
              <a:spcAft>
                <a:spcPts val="0"/>
              </a:spcAft>
              <a:buNone/>
            </a:pPr>
            <a:r>
              <a:t/>
            </a:r>
            <a:endParaRPr sz="1200">
              <a:solidFill>
                <a:srgbClr val="3F3F3F"/>
              </a:solidFill>
              <a:latin typeface="Lato"/>
              <a:ea typeface="Lato"/>
              <a:cs typeface="Lato"/>
              <a:sym typeface="Lato"/>
            </a:endParaRPr>
          </a:p>
          <a:p>
            <a:pPr indent="0" lvl="0" marL="0" rtl="0" algn="ctr">
              <a:spcBef>
                <a:spcPts val="1000"/>
              </a:spcBef>
              <a:spcAft>
                <a:spcPts val="0"/>
              </a:spcAft>
              <a:buNone/>
            </a:pPr>
            <a:r>
              <a:t/>
            </a:r>
            <a:endParaRPr sz="1200">
              <a:solidFill>
                <a:srgbClr val="3F3F3F"/>
              </a:solidFill>
              <a:latin typeface="Lato"/>
              <a:ea typeface="Lato"/>
              <a:cs typeface="Lato"/>
              <a:sym typeface="Lato"/>
            </a:endParaRPr>
          </a:p>
          <a:p>
            <a:pPr indent="0" lvl="0" marL="0" marR="114300" rtl="0" algn="l">
              <a:lnSpc>
                <a:spcPct val="115000"/>
              </a:lnSpc>
              <a:spcBef>
                <a:spcPts val="500"/>
              </a:spcBef>
              <a:spcAft>
                <a:spcPts val="0"/>
              </a:spcAft>
              <a:buNone/>
            </a:pPr>
            <a:r>
              <a:t/>
            </a:r>
            <a:endParaRPr sz="1200">
              <a:solidFill>
                <a:srgbClr val="3F3F3F"/>
              </a:solidFill>
              <a:latin typeface="Lato"/>
              <a:ea typeface="Lato"/>
              <a:cs typeface="Lato"/>
              <a:sym typeface="Lato"/>
            </a:endParaRPr>
          </a:p>
          <a:p>
            <a:pPr indent="0" lvl="0" marL="914400" rtl="0" algn="l">
              <a:lnSpc>
                <a:spcPct val="115000"/>
              </a:lnSpc>
              <a:spcBef>
                <a:spcPts val="1000"/>
              </a:spcBef>
              <a:spcAft>
                <a:spcPts val="0"/>
              </a:spcAft>
              <a:buNone/>
            </a:pPr>
            <a:r>
              <a:t/>
            </a:r>
            <a:endParaRPr sz="1200">
              <a:solidFill>
                <a:srgbClr val="3F3F3F"/>
              </a:solidFill>
              <a:latin typeface="Lato"/>
              <a:ea typeface="Lato"/>
              <a:cs typeface="Lato"/>
              <a:sym typeface="Lato"/>
            </a:endParaRPr>
          </a:p>
          <a:p>
            <a:pPr indent="0" lvl="0" marL="457200" rtl="0" algn="l">
              <a:spcBef>
                <a:spcPts val="0"/>
              </a:spcBef>
              <a:spcAft>
                <a:spcPts val="0"/>
              </a:spcAft>
              <a:buNone/>
            </a:pPr>
            <a:r>
              <a:t/>
            </a:r>
            <a:endParaRPr sz="1200">
              <a:solidFill>
                <a:srgbClr val="3F3F3F"/>
              </a:solidFill>
              <a:latin typeface="Lato"/>
              <a:ea typeface="Lato"/>
              <a:cs typeface="Lato"/>
              <a:sym typeface="Lato"/>
            </a:endParaRPr>
          </a:p>
        </p:txBody>
      </p:sp>
      <p:sp>
        <p:nvSpPr>
          <p:cNvPr id="1625" name="Google Shape;1625;p141"/>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Troubleshooting Ingestion Performance</a:t>
            </a:r>
            <a:endParaRPr>
              <a:solidFill>
                <a:srgbClr val="BB2938"/>
              </a:solidFill>
            </a:endParaRPr>
          </a:p>
        </p:txBody>
      </p:sp>
      <p:pic>
        <p:nvPicPr>
          <p:cNvPr id="1626" name="Google Shape;1626;p141"/>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627" name="Google Shape;1627;p141"/>
          <p:cNvGrpSpPr/>
          <p:nvPr/>
        </p:nvGrpSpPr>
        <p:grpSpPr>
          <a:xfrm>
            <a:off x="2430100" y="534425"/>
            <a:ext cx="6139204" cy="4534026"/>
            <a:chOff x="966982" y="787301"/>
            <a:chExt cx="7610269" cy="4281018"/>
          </a:xfrm>
        </p:grpSpPr>
        <p:sp>
          <p:nvSpPr>
            <p:cNvPr id="1628" name="Google Shape;1628;p141"/>
            <p:cNvSpPr txBox="1"/>
            <p:nvPr/>
          </p:nvSpPr>
          <p:spPr>
            <a:xfrm>
              <a:off x="1000823" y="787301"/>
              <a:ext cx="7535400" cy="291900"/>
            </a:xfrm>
            <a:prstGeom prst="rect">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Ingestion Operations?</a:t>
              </a:r>
              <a:endParaRPr sz="1200"/>
            </a:p>
          </p:txBody>
        </p:sp>
        <p:sp>
          <p:nvSpPr>
            <p:cNvPr id="1629" name="Google Shape;1629;p141"/>
            <p:cNvSpPr txBox="1"/>
            <p:nvPr/>
          </p:nvSpPr>
          <p:spPr>
            <a:xfrm>
              <a:off x="966982" y="1761996"/>
              <a:ext cx="2105700" cy="276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Large documents?</a:t>
              </a:r>
              <a:endParaRPr sz="1000"/>
            </a:p>
          </p:txBody>
        </p:sp>
        <p:sp>
          <p:nvSpPr>
            <p:cNvPr id="1630" name="Google Shape;1630;p141"/>
            <p:cNvSpPr txBox="1"/>
            <p:nvPr/>
          </p:nvSpPr>
          <p:spPr>
            <a:xfrm>
              <a:off x="3496731" y="1746204"/>
              <a:ext cx="2105700" cy="646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Default Indexing policy with a large number of fields?</a:t>
              </a:r>
              <a:endParaRPr sz="1000"/>
            </a:p>
          </p:txBody>
        </p:sp>
        <p:sp>
          <p:nvSpPr>
            <p:cNvPr id="1631" name="Google Shape;1631;p141"/>
            <p:cNvSpPr txBox="1"/>
            <p:nvPr/>
          </p:nvSpPr>
          <p:spPr>
            <a:xfrm>
              <a:off x="3496732" y="2693518"/>
              <a:ext cx="2105700" cy="2374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000">
                  <a:solidFill>
                    <a:srgbClr val="3F3F3F"/>
                  </a:solidFill>
                  <a:latin typeface="Lato"/>
                  <a:ea typeface="Lato"/>
                  <a:cs typeface="Lato"/>
                  <a:sym typeface="Lato"/>
                </a:rPr>
                <a:t>Default indexing indexes on all fields by default. This might be unnecessary</a:t>
              </a:r>
              <a:endParaRPr sz="1000">
                <a:solidFill>
                  <a:srgbClr val="3F3F3F"/>
                </a:solidFill>
                <a:latin typeface="Lato"/>
                <a:ea typeface="Lato"/>
                <a:cs typeface="Lato"/>
                <a:sym typeface="Lato"/>
              </a:endParaRPr>
            </a:p>
            <a:p>
              <a:pPr indent="0" lvl="0" marL="0" marR="0" rtl="0" algn="l">
                <a:lnSpc>
                  <a:spcPct val="100000"/>
                </a:lnSpc>
                <a:spcBef>
                  <a:spcPts val="0"/>
                </a:spcBef>
                <a:spcAft>
                  <a:spcPts val="0"/>
                </a:spcAft>
                <a:buNone/>
              </a:pPr>
              <a:r>
                <a:rPr lang="en" sz="1000">
                  <a:solidFill>
                    <a:srgbClr val="3F3F3F"/>
                  </a:solidFill>
                  <a:latin typeface="Lato"/>
                  <a:ea typeface="Lato"/>
                  <a:cs typeface="Lato"/>
                  <a:sym typeface="Lato"/>
                </a:rPr>
                <a:t>- If only a known subset of fields will be used as filters on queries, the indexing policy can be modified to only include those fields – this has empirically proven to show large improvements in throughput utilization</a:t>
              </a:r>
              <a:endParaRPr sz="1000"/>
            </a:p>
            <a:p>
              <a:pPr indent="-168275" lvl="0" marL="171450" marR="0" rtl="0" algn="l">
                <a:lnSpc>
                  <a:spcPct val="100000"/>
                </a:lnSpc>
                <a:spcBef>
                  <a:spcPts val="0"/>
                </a:spcBef>
                <a:spcAft>
                  <a:spcPts val="0"/>
                </a:spcAft>
                <a:buClr>
                  <a:srgbClr val="4472C4"/>
                </a:buClr>
                <a:buSzPts val="1000"/>
                <a:buFont typeface="Calibri"/>
                <a:buChar char="-"/>
              </a:pPr>
              <a:r>
                <a:rPr b="0" i="1" lang="en" sz="1000" u="none" cap="none" strike="noStrike">
                  <a:solidFill>
                    <a:srgbClr val="4472C4"/>
                  </a:solidFill>
                  <a:latin typeface="Calibri"/>
                  <a:ea typeface="Calibri"/>
                  <a:cs typeface="Calibri"/>
                  <a:sym typeface="Calibri"/>
                </a:rPr>
                <a:t>https://docs.microsoft.com/en-us/azure/cosmos-db/indexing-policies#index-paths</a:t>
              </a:r>
              <a:endParaRPr sz="1000"/>
            </a:p>
          </p:txBody>
        </p:sp>
        <p:cxnSp>
          <p:nvCxnSpPr>
            <p:cNvPr id="1632" name="Google Shape;1632;p141"/>
            <p:cNvCxnSpPr/>
            <p:nvPr/>
          </p:nvCxnSpPr>
          <p:spPr>
            <a:xfrm>
              <a:off x="1846428" y="1394326"/>
              <a:ext cx="5184900" cy="12300"/>
            </a:xfrm>
            <a:prstGeom prst="straightConnector1">
              <a:avLst/>
            </a:prstGeom>
            <a:noFill/>
            <a:ln cap="flat" cmpd="sng" w="9525">
              <a:solidFill>
                <a:srgbClr val="4472C4"/>
              </a:solidFill>
              <a:prstDash val="solid"/>
              <a:miter lim="800000"/>
              <a:headEnd len="sm" w="sm" type="none"/>
              <a:tailEnd len="sm" w="sm" type="none"/>
            </a:ln>
          </p:spPr>
        </p:cxnSp>
        <p:cxnSp>
          <p:nvCxnSpPr>
            <p:cNvPr id="1633" name="Google Shape;1633;p141"/>
            <p:cNvCxnSpPr/>
            <p:nvPr/>
          </p:nvCxnSpPr>
          <p:spPr>
            <a:xfrm>
              <a:off x="1846437" y="1387903"/>
              <a:ext cx="0" cy="374100"/>
            </a:xfrm>
            <a:prstGeom prst="straightConnector1">
              <a:avLst/>
            </a:prstGeom>
            <a:noFill/>
            <a:ln cap="flat" cmpd="sng" w="9525">
              <a:solidFill>
                <a:srgbClr val="4472C4"/>
              </a:solidFill>
              <a:prstDash val="solid"/>
              <a:miter lim="800000"/>
              <a:headEnd len="sm" w="sm" type="none"/>
              <a:tailEnd len="med" w="med" type="triangle"/>
            </a:ln>
          </p:spPr>
        </p:cxnSp>
        <p:cxnSp>
          <p:nvCxnSpPr>
            <p:cNvPr id="1634" name="Google Shape;1634;p141"/>
            <p:cNvCxnSpPr/>
            <p:nvPr/>
          </p:nvCxnSpPr>
          <p:spPr>
            <a:xfrm>
              <a:off x="4498425" y="1387903"/>
              <a:ext cx="0" cy="374100"/>
            </a:xfrm>
            <a:prstGeom prst="straightConnector1">
              <a:avLst/>
            </a:prstGeom>
            <a:noFill/>
            <a:ln cap="flat" cmpd="sng" w="9525">
              <a:solidFill>
                <a:srgbClr val="4472C4"/>
              </a:solidFill>
              <a:prstDash val="solid"/>
              <a:miter lim="800000"/>
              <a:headEnd len="sm" w="sm" type="none"/>
              <a:tailEnd len="med" w="med" type="triangle"/>
            </a:ln>
          </p:spPr>
        </p:cxnSp>
        <p:cxnSp>
          <p:nvCxnSpPr>
            <p:cNvPr id="1635" name="Google Shape;1635;p141"/>
            <p:cNvCxnSpPr/>
            <p:nvPr/>
          </p:nvCxnSpPr>
          <p:spPr>
            <a:xfrm>
              <a:off x="7021710" y="1402210"/>
              <a:ext cx="9300" cy="318600"/>
            </a:xfrm>
            <a:prstGeom prst="straightConnector1">
              <a:avLst/>
            </a:prstGeom>
            <a:noFill/>
            <a:ln cap="flat" cmpd="sng" w="9525">
              <a:solidFill>
                <a:srgbClr val="4472C4"/>
              </a:solidFill>
              <a:prstDash val="solid"/>
              <a:miter lim="800000"/>
              <a:headEnd len="sm" w="sm" type="none"/>
              <a:tailEnd len="med" w="med" type="triangle"/>
            </a:ln>
          </p:spPr>
        </p:cxnSp>
        <p:sp>
          <p:nvSpPr>
            <p:cNvPr id="1636" name="Google Shape;1636;p141"/>
            <p:cNvSpPr txBox="1"/>
            <p:nvPr/>
          </p:nvSpPr>
          <p:spPr>
            <a:xfrm>
              <a:off x="5910981" y="1721750"/>
              <a:ext cx="2625300" cy="461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Is the BulkExecutor being used?</a:t>
              </a:r>
              <a:endParaRPr sz="1200">
                <a:solidFill>
                  <a:srgbClr val="3F3F3F"/>
                </a:solidFill>
                <a:latin typeface="Lato"/>
                <a:ea typeface="Lato"/>
                <a:cs typeface="Lato"/>
                <a:sym typeface="Lato"/>
              </a:endParaRPr>
            </a:p>
          </p:txBody>
        </p:sp>
        <p:sp>
          <p:nvSpPr>
            <p:cNvPr id="1637" name="Google Shape;1637;p141"/>
            <p:cNvSpPr txBox="1"/>
            <p:nvPr/>
          </p:nvSpPr>
          <p:spPr>
            <a:xfrm>
              <a:off x="1000823" y="2693518"/>
              <a:ext cx="2105700" cy="2311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168275" lvl="0" marL="171450" marR="0" rtl="0" algn="l">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Can the documents be split into multiple documents?</a:t>
              </a:r>
              <a:endParaRPr sz="1000">
                <a:solidFill>
                  <a:srgbClr val="3F3F3F"/>
                </a:solidFill>
                <a:latin typeface="Lato"/>
                <a:ea typeface="Lato"/>
                <a:cs typeface="Lato"/>
                <a:sym typeface="Lato"/>
              </a:endParaRPr>
            </a:p>
            <a:p>
              <a:pPr indent="-168275" lvl="0" marL="171450" marR="0" rtl="0" algn="l">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This can reduce the scope and RU cost of updates. While total RUs consumed for other operations will be approximately the same, records can partially succeed instead of rate limiting large chunks</a:t>
              </a:r>
              <a:endParaRPr sz="1000"/>
            </a:p>
          </p:txBody>
        </p:sp>
        <p:cxnSp>
          <p:nvCxnSpPr>
            <p:cNvPr id="1638" name="Google Shape;1638;p141"/>
            <p:cNvCxnSpPr/>
            <p:nvPr/>
          </p:nvCxnSpPr>
          <p:spPr>
            <a:xfrm>
              <a:off x="1834599" y="2038910"/>
              <a:ext cx="0" cy="654600"/>
            </a:xfrm>
            <a:prstGeom prst="straightConnector1">
              <a:avLst/>
            </a:prstGeom>
            <a:noFill/>
            <a:ln cap="flat" cmpd="sng" w="9525">
              <a:solidFill>
                <a:srgbClr val="4472C4"/>
              </a:solidFill>
              <a:prstDash val="solid"/>
              <a:miter lim="800000"/>
              <a:headEnd len="sm" w="sm" type="none"/>
              <a:tailEnd len="med" w="med" type="triangle"/>
            </a:ln>
          </p:spPr>
        </p:cxnSp>
        <p:cxnSp>
          <p:nvCxnSpPr>
            <p:cNvPr id="1639" name="Google Shape;1639;p141"/>
            <p:cNvCxnSpPr/>
            <p:nvPr/>
          </p:nvCxnSpPr>
          <p:spPr>
            <a:xfrm>
              <a:off x="4498438" y="2428969"/>
              <a:ext cx="18600" cy="116400"/>
            </a:xfrm>
            <a:prstGeom prst="straightConnector1">
              <a:avLst/>
            </a:prstGeom>
            <a:noFill/>
            <a:ln cap="flat" cmpd="sng" w="9525">
              <a:solidFill>
                <a:srgbClr val="4472C4"/>
              </a:solidFill>
              <a:prstDash val="solid"/>
              <a:miter lim="800000"/>
              <a:headEnd len="sm" w="sm" type="none"/>
              <a:tailEnd len="med" w="med" type="triangle"/>
            </a:ln>
          </p:spPr>
        </p:cxnSp>
        <p:sp>
          <p:nvSpPr>
            <p:cNvPr id="1640" name="Google Shape;1640;p141"/>
            <p:cNvSpPr txBox="1"/>
            <p:nvPr/>
          </p:nvSpPr>
          <p:spPr>
            <a:xfrm>
              <a:off x="5951951" y="2748541"/>
              <a:ext cx="2625300" cy="461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Try BulkExecutor if not already using</a:t>
              </a:r>
              <a:endParaRPr sz="1000">
                <a:solidFill>
                  <a:srgbClr val="3F3F3F"/>
                </a:solidFill>
                <a:latin typeface="Lato"/>
                <a:ea typeface="Lato"/>
                <a:cs typeface="Lato"/>
                <a:sym typeface="Lato"/>
              </a:endParaRPr>
            </a:p>
          </p:txBody>
        </p:sp>
        <p:cxnSp>
          <p:nvCxnSpPr>
            <p:cNvPr id="1641" name="Google Shape;1641;p141"/>
            <p:cNvCxnSpPr>
              <a:stCxn id="1628" idx="2"/>
            </p:cNvCxnSpPr>
            <p:nvPr/>
          </p:nvCxnSpPr>
          <p:spPr>
            <a:xfrm>
              <a:off x="4768523" y="1079201"/>
              <a:ext cx="9300" cy="308700"/>
            </a:xfrm>
            <a:prstGeom prst="straightConnector1">
              <a:avLst/>
            </a:prstGeom>
            <a:noFill/>
            <a:ln cap="flat" cmpd="sng" w="9525">
              <a:solidFill>
                <a:srgbClr val="4472C4"/>
              </a:solidFill>
              <a:prstDash val="solid"/>
              <a:miter lim="800000"/>
              <a:headEnd len="sm" w="sm" type="none"/>
              <a:tailEnd len="med" w="med" type="triangle"/>
            </a:ln>
          </p:spPr>
        </p:cxnSp>
      </p:grpSp>
      <p:cxnSp>
        <p:nvCxnSpPr>
          <p:cNvPr id="1642" name="Google Shape;1642;p141"/>
          <p:cNvCxnSpPr/>
          <p:nvPr/>
        </p:nvCxnSpPr>
        <p:spPr>
          <a:xfrm>
            <a:off x="7318376" y="2033066"/>
            <a:ext cx="4500" cy="488700"/>
          </a:xfrm>
          <a:prstGeom prst="straightConnector1">
            <a:avLst/>
          </a:prstGeom>
          <a:noFill/>
          <a:ln cap="flat" cmpd="sng" w="9525">
            <a:solidFill>
              <a:srgbClr val="4472C4"/>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42"/>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648" name="Google Shape;1648;p142"/>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1 -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2 -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3 -Spark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649" name="Google Shape;1649;p142"/>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650" name="Google Shape;1650;p14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143"/>
          <p:cNvSpPr/>
          <p:nvPr/>
        </p:nvSpPr>
        <p:spPr>
          <a:xfrm>
            <a:off x="289067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43"/>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Security</a:t>
            </a:r>
            <a:endParaRPr b="0" i="0" sz="1700" u="none" cap="none" strike="noStrike">
              <a:solidFill>
                <a:srgbClr val="BB2938"/>
              </a:solidFill>
              <a:latin typeface="Lato"/>
              <a:ea typeface="Lato"/>
              <a:cs typeface="Lato"/>
              <a:sym typeface="Lato"/>
            </a:endParaRPr>
          </a:p>
        </p:txBody>
      </p:sp>
      <p:sp>
        <p:nvSpPr>
          <p:cNvPr id="1657" name="Google Shape;1657;p143"/>
          <p:cNvSpPr txBox="1"/>
          <p:nvPr/>
        </p:nvSpPr>
        <p:spPr>
          <a:xfrm>
            <a:off x="3254875" y="1628225"/>
            <a:ext cx="4812300" cy="3231300"/>
          </a:xfrm>
          <a:prstGeom prst="rect">
            <a:avLst/>
          </a:prstGeom>
          <a:noFill/>
          <a:ln>
            <a:noFill/>
          </a:ln>
        </p:spPr>
        <p:txBody>
          <a:bodyPr anchorCtr="0" anchor="ctr" bIns="45700" lIns="91425" spcFirstLastPara="1" rIns="91425" wrap="square" tIns="45700">
            <a:noAutofit/>
          </a:bodyPr>
          <a:lstStyle/>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Always encrypted at rest and in transit</a:t>
            </a:r>
            <a:endParaRPr>
              <a:solidFill>
                <a:srgbClr val="3F3F3F"/>
              </a:solidFill>
              <a:latin typeface="Lato"/>
              <a:ea typeface="Lato"/>
              <a:cs typeface="Lato"/>
              <a:sym typeface="Lato"/>
            </a:endParaRPr>
          </a:p>
          <a:p>
            <a:pPr indent="-330200" lvl="1" marL="914400" rtl="0" algn="l">
              <a:spcBef>
                <a:spcPts val="0"/>
              </a:spcBef>
              <a:spcAft>
                <a:spcPts val="0"/>
              </a:spcAft>
              <a:buClr>
                <a:srgbClr val="505050"/>
              </a:buClr>
              <a:buSzPts val="1600"/>
              <a:buChar char="○"/>
            </a:pPr>
            <a:r>
              <a:rPr lang="en">
                <a:solidFill>
                  <a:srgbClr val="3F3F3F"/>
                </a:solidFill>
                <a:latin typeface="Lato"/>
                <a:ea typeface="Lato"/>
                <a:cs typeface="Lato"/>
                <a:sym typeface="Lato"/>
              </a:rPr>
              <a:t>Encryption@ Rest – AES256</a:t>
            </a:r>
            <a:endParaRPr>
              <a:solidFill>
                <a:srgbClr val="3F3F3F"/>
              </a:solidFill>
              <a:latin typeface="Lato"/>
              <a:ea typeface="Lato"/>
              <a:cs typeface="Lato"/>
              <a:sym typeface="Lato"/>
            </a:endParaRPr>
          </a:p>
          <a:p>
            <a:pPr indent="-317500" lvl="1" marL="914400" rtl="0" algn="l">
              <a:spcBef>
                <a:spcPts val="0"/>
              </a:spcBef>
              <a:spcAft>
                <a:spcPts val="0"/>
              </a:spcAft>
              <a:buSzPts val="1400"/>
              <a:buFont typeface="Lato"/>
              <a:buChar char="○"/>
            </a:pPr>
            <a:r>
              <a:rPr lang="en">
                <a:solidFill>
                  <a:srgbClr val="3F3F3F"/>
                </a:solidFill>
                <a:latin typeface="Lato"/>
                <a:ea typeface="Lato"/>
                <a:cs typeface="Lato"/>
                <a:sym typeface="Lato"/>
              </a:rPr>
              <a:t>Encryption @ Transit – SSL / TLS</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Fine grained “row level” authorization</a:t>
            </a:r>
            <a:endParaRPr>
              <a:solidFill>
                <a:srgbClr val="3F3F3F"/>
              </a:solidFill>
              <a:latin typeface="Lato"/>
              <a:ea typeface="Lato"/>
              <a:cs typeface="Lato"/>
              <a:sym typeface="Lato"/>
            </a:endParaRPr>
          </a:p>
          <a:p>
            <a:pPr indent="-330200" lvl="1" marL="914400" rtl="0" algn="l">
              <a:spcBef>
                <a:spcPts val="0"/>
              </a:spcBef>
              <a:spcAft>
                <a:spcPts val="0"/>
              </a:spcAft>
              <a:buClr>
                <a:srgbClr val="505050"/>
              </a:buClr>
              <a:buSzPts val="1600"/>
              <a:buFont typeface="Quattrocento Sans"/>
              <a:buChar char="○"/>
            </a:pPr>
            <a:r>
              <a:rPr lang="en">
                <a:solidFill>
                  <a:srgbClr val="3F3F3F"/>
                </a:solidFill>
                <a:latin typeface="Lato"/>
                <a:ea typeface="Lato"/>
                <a:cs typeface="Lato"/>
                <a:sym typeface="Lato"/>
              </a:rPr>
              <a:t>User/Permissions with Resource Tokens</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Network security with IP firewall rules and VNET</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Comprehensive Azure compliance certification:</a:t>
            </a:r>
            <a:endParaRPr>
              <a:solidFill>
                <a:srgbClr val="3F3F3F"/>
              </a:solidFill>
              <a:latin typeface="Lato"/>
              <a:ea typeface="Lato"/>
              <a:cs typeface="Lato"/>
              <a:sym typeface="Lato"/>
            </a:endParaRPr>
          </a:p>
          <a:p>
            <a:pPr indent="-330200" lvl="1" marL="914400" rtl="0" algn="l">
              <a:spcBef>
                <a:spcPts val="0"/>
              </a:spcBef>
              <a:spcAft>
                <a:spcPts val="0"/>
              </a:spcAft>
              <a:buClr>
                <a:srgbClr val="505050"/>
              </a:buClr>
              <a:buSzPts val="1600"/>
              <a:buChar char="○"/>
            </a:pPr>
            <a:r>
              <a:rPr lang="en">
                <a:solidFill>
                  <a:srgbClr val="3F3F3F"/>
                </a:solidFill>
                <a:latin typeface="Lato"/>
                <a:ea typeface="Lato"/>
                <a:cs typeface="Lato"/>
                <a:sym typeface="Lato"/>
              </a:rPr>
              <a:t>ISO 27001, ISO 27018, EUMC, HIPAA</a:t>
            </a:r>
            <a:endParaRPr>
              <a:solidFill>
                <a:srgbClr val="3F3F3F"/>
              </a:solidFill>
              <a:latin typeface="Lato"/>
              <a:ea typeface="Lato"/>
              <a:cs typeface="Lato"/>
              <a:sym typeface="Lato"/>
            </a:endParaRPr>
          </a:p>
          <a:p>
            <a:pPr indent="-330200" lvl="1" marL="914400" rtl="0" algn="l">
              <a:spcBef>
                <a:spcPts val="0"/>
              </a:spcBef>
              <a:spcAft>
                <a:spcPts val="0"/>
              </a:spcAft>
              <a:buClr>
                <a:srgbClr val="505050"/>
              </a:buClr>
              <a:buSzPts val="1600"/>
              <a:buChar char="○"/>
            </a:pPr>
            <a:r>
              <a:rPr lang="en">
                <a:solidFill>
                  <a:srgbClr val="3F3F3F"/>
                </a:solidFill>
                <a:latin typeface="Lato"/>
                <a:ea typeface="Lato"/>
                <a:cs typeface="Lato"/>
                <a:sym typeface="Lato"/>
              </a:rPr>
              <a:t>PCI, SOC1 and SOC2</a:t>
            </a:r>
            <a:endParaRPr>
              <a:solidFill>
                <a:srgbClr val="3F3F3F"/>
              </a:solidFill>
              <a:latin typeface="Lato"/>
              <a:ea typeface="Lato"/>
              <a:cs typeface="Lato"/>
              <a:sym typeface="Lato"/>
            </a:endParaRPr>
          </a:p>
          <a:p>
            <a:pPr indent="-330200" lvl="1" marL="914400" rtl="0" algn="l">
              <a:spcBef>
                <a:spcPts val="0"/>
              </a:spcBef>
              <a:spcAft>
                <a:spcPts val="0"/>
              </a:spcAft>
              <a:buClr>
                <a:srgbClr val="505050"/>
              </a:buClr>
              <a:buSzPts val="1600"/>
              <a:buChar char="○"/>
            </a:pPr>
            <a:r>
              <a:rPr lang="en">
                <a:solidFill>
                  <a:srgbClr val="3F3F3F"/>
                </a:solidFill>
                <a:latin typeface="Lato"/>
                <a:ea typeface="Lato"/>
                <a:cs typeface="Lato"/>
                <a:sym typeface="Lato"/>
              </a:rPr>
              <a:t>FEDRAMP, HITRUST</a:t>
            </a:r>
            <a:endParaRPr sz="1600">
              <a:solidFill>
                <a:srgbClr val="505050"/>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0" lvl="0" marL="457200" rtl="0" algn="l">
              <a:lnSpc>
                <a:spcPct val="100000"/>
              </a:lnSpc>
              <a:spcBef>
                <a:spcPts val="0"/>
              </a:spcBef>
              <a:spcAft>
                <a:spcPts val="0"/>
              </a:spcAft>
              <a:buNone/>
            </a:pPr>
            <a:r>
              <a:t/>
            </a:r>
            <a:endParaRPr>
              <a:solidFill>
                <a:srgbClr val="595959"/>
              </a:solidFill>
              <a:latin typeface="Lato"/>
              <a:ea typeface="Lato"/>
              <a:cs typeface="Lato"/>
              <a:sym typeface="Lato"/>
            </a:endParaRPr>
          </a:p>
          <a:p>
            <a:pPr indent="0" lvl="0" marL="457200" rtl="0" algn="l">
              <a:spcBef>
                <a:spcPts val="1000"/>
              </a:spcBef>
              <a:spcAft>
                <a:spcPts val="1000"/>
              </a:spcAft>
              <a:buNone/>
            </a:pPr>
            <a:r>
              <a:t/>
            </a:r>
            <a:endParaRPr sz="1200">
              <a:solidFill>
                <a:srgbClr val="595959"/>
              </a:solidFill>
              <a:latin typeface="Lato"/>
              <a:ea typeface="Lato"/>
              <a:cs typeface="Lato"/>
              <a:sym typeface="Lato"/>
            </a:endParaRPr>
          </a:p>
        </p:txBody>
      </p:sp>
      <p:pic>
        <p:nvPicPr>
          <p:cNvPr descr="Image result for microsoft security transparent png" id="1658" name="Google Shape;1658;p143"/>
          <p:cNvPicPr preferRelativeResize="0"/>
          <p:nvPr/>
        </p:nvPicPr>
        <p:blipFill rotWithShape="1">
          <a:blip r:embed="rId3">
            <a:alphaModFix/>
          </a:blip>
          <a:srcRect b="0" l="0" r="0" t="0"/>
          <a:stretch/>
        </p:blipFill>
        <p:spPr>
          <a:xfrm>
            <a:off x="294075" y="1569475"/>
            <a:ext cx="2307275" cy="200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144"/>
          <p:cNvSpPr txBox="1"/>
          <p:nvPr>
            <p:ph type="title"/>
          </p:nvPr>
        </p:nvSpPr>
        <p:spPr>
          <a:xfrm>
            <a:off x="195671" y="-24684"/>
            <a:ext cx="8229600" cy="67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Security</a:t>
            </a:r>
            <a:endParaRPr/>
          </a:p>
        </p:txBody>
      </p:sp>
      <p:sp>
        <p:nvSpPr>
          <p:cNvPr id="1664" name="Google Shape;1664;p144"/>
          <p:cNvSpPr txBox="1"/>
          <p:nvPr/>
        </p:nvSpPr>
        <p:spPr>
          <a:xfrm>
            <a:off x="118550" y="678325"/>
            <a:ext cx="8917200" cy="43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11521"/>
                </a:solidFill>
              </a:rPr>
              <a:t>GDPR  Compliance :</a:t>
            </a:r>
            <a:r>
              <a:rPr b="1" lang="en" sz="1200">
                <a:solidFill>
                  <a:srgbClr val="C11521"/>
                </a:solidFill>
                <a:highlight>
                  <a:srgbClr val="F5F5F5"/>
                </a:highlight>
                <a:latin typeface="Lato"/>
                <a:ea typeface="Lato"/>
                <a:cs typeface="Lato"/>
                <a:sym typeface="Lato"/>
              </a:rPr>
              <a:t> </a:t>
            </a:r>
            <a:r>
              <a:rPr lang="en" sz="1200">
                <a:solidFill>
                  <a:srgbClr val="505055"/>
                </a:solidFill>
                <a:highlight>
                  <a:srgbClr val="F5F5F5"/>
                </a:highlight>
                <a:latin typeface="Lato"/>
                <a:ea typeface="Lato"/>
                <a:cs typeface="Lato"/>
                <a:sym typeface="Lato"/>
              </a:rPr>
              <a:t>A database that holds sensitive data across international borders must meet high standards for security, privacy, and compliance. Additionally, the cloud service provider must anticipate and be ready for new standards, such as the General Data Protection Regulation (GDPR), which govern the collection and use of EU resident’s data. Microsoft as of 25  May  2018 is GDPR compliant.</a:t>
            </a:r>
            <a:endParaRPr sz="1200">
              <a:solidFill>
                <a:srgbClr val="505055"/>
              </a:solidFill>
              <a:highlight>
                <a:srgbClr val="F5F5F5"/>
              </a:highlight>
              <a:latin typeface="Lato"/>
              <a:ea typeface="Lato"/>
              <a:cs typeface="Lato"/>
              <a:sym typeface="Lato"/>
            </a:endParaRPr>
          </a:p>
          <a:p>
            <a:pPr indent="0" lvl="0" marL="0" rtl="0" algn="l">
              <a:spcBef>
                <a:spcPts val="0"/>
              </a:spcBef>
              <a:spcAft>
                <a:spcPts val="0"/>
              </a:spcAft>
              <a:buNone/>
            </a:pPr>
            <a:r>
              <a:t/>
            </a:r>
            <a:endParaRPr sz="1200">
              <a:solidFill>
                <a:srgbClr val="505055"/>
              </a:solidFill>
              <a:highlight>
                <a:srgbClr val="F5F5F5"/>
              </a:highlight>
              <a:latin typeface="Lato"/>
              <a:ea typeface="Lato"/>
              <a:cs typeface="Lato"/>
              <a:sym typeface="Lato"/>
            </a:endParaRPr>
          </a:p>
          <a:p>
            <a:pPr indent="0" lvl="0" marL="0" rtl="0" algn="l">
              <a:spcBef>
                <a:spcPts val="0"/>
              </a:spcBef>
              <a:spcAft>
                <a:spcPts val="0"/>
              </a:spcAft>
              <a:buNone/>
            </a:pPr>
            <a:r>
              <a:rPr lang="en" sz="1200">
                <a:solidFill>
                  <a:srgbClr val="505055"/>
                </a:solidFill>
                <a:highlight>
                  <a:srgbClr val="F5F5F5"/>
                </a:highlight>
                <a:latin typeface="Lato"/>
                <a:ea typeface="Lato"/>
                <a:cs typeface="Lato"/>
                <a:sym typeface="Lato"/>
              </a:rPr>
              <a:t>Azure Cosmos DB is a multi-tenant hyper scale cloud platform that is available in all the Azure regions, more than 50 regions worldwide. Customers can specify the region(s) where their data should be located. Microsoft may replicate customer data to other regions within the same Geographical-region for high availability and data resiliency, but Microsoft will not replicate customer data outside the chosen geographical region (e.g., United States).</a:t>
            </a:r>
            <a:endParaRPr sz="1200">
              <a:solidFill>
                <a:srgbClr val="505055"/>
              </a:solidFill>
              <a:highlight>
                <a:srgbClr val="F5F5F5"/>
              </a:highlight>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Google Shape;1669;p145"/>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1670" name="Google Shape;1670;p145"/>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Review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1 -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a:t>
            </a:r>
            <a:r>
              <a:rPr b="1" lang="en" sz="1600">
                <a:solidFill>
                  <a:srgbClr val="595959"/>
                </a:solidFill>
                <a:latin typeface="Lato"/>
                <a:ea typeface="Lato"/>
                <a:cs typeface="Lato"/>
                <a:sym typeface="Lato"/>
              </a:rPr>
              <a:t>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 and Planning </a:t>
            </a:r>
            <a:endParaRPr b="1" sz="18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2 -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3 -Spark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8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1671" name="Google Shape;1671;p145"/>
          <p:cNvCxnSpPr/>
          <p:nvPr/>
        </p:nvCxnSpPr>
        <p:spPr>
          <a:xfrm flipH="1" rot="10800000">
            <a:off x="4392025" y="649600"/>
            <a:ext cx="9000" cy="4276800"/>
          </a:xfrm>
          <a:prstGeom prst="straightConnector1">
            <a:avLst/>
          </a:prstGeom>
          <a:noFill/>
          <a:ln cap="flat" cmpd="sng" w="19050">
            <a:solidFill>
              <a:srgbClr val="BB2938"/>
            </a:solidFill>
            <a:prstDash val="solid"/>
            <a:round/>
            <a:headEnd len="med" w="med" type="none"/>
            <a:tailEnd len="med" w="med" type="none"/>
          </a:ln>
        </p:spPr>
      </p:cxnSp>
      <p:pic>
        <p:nvPicPr>
          <p:cNvPr id="1672" name="Google Shape;1672;p14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146"/>
          <p:cNvSpPr/>
          <p:nvPr/>
        </p:nvSpPr>
        <p:spPr>
          <a:xfrm>
            <a:off x="2564700" y="464100"/>
            <a:ext cx="60114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4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Cosmos DB </a:t>
            </a:r>
            <a:r>
              <a:rPr b="0" i="0" lang="en" sz="1700" u="none" cap="none" strike="noStrike">
                <a:solidFill>
                  <a:srgbClr val="BB2938"/>
                </a:solidFill>
                <a:latin typeface="Lato"/>
                <a:ea typeface="Lato"/>
                <a:cs typeface="Lato"/>
                <a:sym typeface="Lato"/>
              </a:rPr>
              <a:t> Use Cases</a:t>
            </a:r>
            <a:endParaRPr b="0" i="0" sz="1700" u="none" cap="none" strike="noStrike">
              <a:solidFill>
                <a:srgbClr val="BB2938"/>
              </a:solidFill>
              <a:latin typeface="Lato"/>
              <a:ea typeface="Lato"/>
              <a:cs typeface="Lato"/>
              <a:sym typeface="Lato"/>
            </a:endParaRPr>
          </a:p>
        </p:txBody>
      </p:sp>
      <p:sp>
        <p:nvSpPr>
          <p:cNvPr id="1679" name="Google Shape;1679;p146"/>
          <p:cNvSpPr txBox="1"/>
          <p:nvPr/>
        </p:nvSpPr>
        <p:spPr>
          <a:xfrm>
            <a:off x="283100" y="2577175"/>
            <a:ext cx="20451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indent="0" lvl="0" marL="0" rtl="0" algn="l">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indent="0" lvl="0" marL="0" rtl="0" algn="l">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sp>
        <p:nvSpPr>
          <p:cNvPr id="1680" name="Google Shape;1680;p146"/>
          <p:cNvSpPr txBox="1"/>
          <p:nvPr/>
        </p:nvSpPr>
        <p:spPr>
          <a:xfrm>
            <a:off x="3655875" y="3211550"/>
            <a:ext cx="3566700" cy="969900"/>
          </a:xfrm>
          <a:prstGeom prst="rect">
            <a:avLst/>
          </a:prstGeom>
          <a:noFill/>
          <a:ln>
            <a:noFill/>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A  connected vehicle platform running on Azure leveraging multiple Azure PaaS offering such as CosmosDB, Blob Storage, HDInsights, Event Hubs etc...</a:t>
            </a:r>
            <a:endParaRPr b="0" i="0" sz="1000" u="none" cap="none" strike="noStrike">
              <a:solidFill>
                <a:srgbClr val="595959"/>
              </a:solidFill>
              <a:latin typeface="Lato"/>
              <a:ea typeface="Lato"/>
              <a:cs typeface="Lato"/>
              <a:sym typeface="Lato"/>
            </a:endParaRPr>
          </a:p>
        </p:txBody>
      </p:sp>
      <p:cxnSp>
        <p:nvCxnSpPr>
          <p:cNvPr id="1681" name="Google Shape;1681;p146"/>
          <p:cNvCxnSpPr/>
          <p:nvPr/>
        </p:nvCxnSpPr>
        <p:spPr>
          <a:xfrm flipH="1" rot="10800000">
            <a:off x="3573225" y="2891450"/>
            <a:ext cx="3732000" cy="10200"/>
          </a:xfrm>
          <a:prstGeom prst="straightConnector1">
            <a:avLst/>
          </a:prstGeom>
          <a:noFill/>
          <a:ln cap="flat" cmpd="sng" w="9525">
            <a:solidFill>
              <a:srgbClr val="595959"/>
            </a:solidFill>
            <a:prstDash val="solid"/>
            <a:round/>
            <a:headEnd len="sm" w="sm" type="none"/>
            <a:tailEnd len="sm" w="sm" type="none"/>
          </a:ln>
        </p:spPr>
      </p:cxnSp>
      <p:pic>
        <p:nvPicPr>
          <p:cNvPr id="1682" name="Google Shape;1682;p146"/>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83" name="Google Shape;1683;p146"/>
          <p:cNvPicPr preferRelativeResize="0"/>
          <p:nvPr/>
        </p:nvPicPr>
        <p:blipFill>
          <a:blip r:embed="rId4">
            <a:alphaModFix/>
          </a:blip>
          <a:stretch>
            <a:fillRect/>
          </a:stretch>
        </p:blipFill>
        <p:spPr>
          <a:xfrm>
            <a:off x="3092922" y="1288850"/>
            <a:ext cx="4510418" cy="10158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93"/>
          <p:cNvSpPr txBox="1"/>
          <p:nvPr/>
        </p:nvSpPr>
        <p:spPr>
          <a:xfrm>
            <a:off x="178100"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ADVISORY</a:t>
            </a:r>
            <a:endParaRPr b="0" i="0" sz="1100" u="none" cap="none" strike="noStrike">
              <a:solidFill>
                <a:srgbClr val="4B4B4B"/>
              </a:solidFill>
              <a:latin typeface="Lato"/>
              <a:ea typeface="Lato"/>
              <a:cs typeface="Lato"/>
              <a:sym typeface="Lato"/>
            </a:endParaRPr>
          </a:p>
        </p:txBody>
      </p:sp>
      <p:sp>
        <p:nvSpPr>
          <p:cNvPr id="522" name="Google Shape;522;p93"/>
          <p:cNvSpPr txBox="1"/>
          <p:nvPr/>
        </p:nvSpPr>
        <p:spPr>
          <a:xfrm>
            <a:off x="2306050"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ENGINEERING</a:t>
            </a:r>
            <a:endParaRPr b="0" i="0" sz="1300" u="none" cap="none" strike="noStrike">
              <a:solidFill>
                <a:srgbClr val="4B4B4B"/>
              </a:solidFill>
              <a:latin typeface="Arial"/>
              <a:ea typeface="Arial"/>
              <a:cs typeface="Arial"/>
              <a:sym typeface="Arial"/>
            </a:endParaRPr>
          </a:p>
        </p:txBody>
      </p:sp>
      <p:sp>
        <p:nvSpPr>
          <p:cNvPr id="523" name="Google Shape;523;p93"/>
          <p:cNvSpPr txBox="1"/>
          <p:nvPr/>
        </p:nvSpPr>
        <p:spPr>
          <a:xfrm>
            <a:off x="4560700" y="3275100"/>
            <a:ext cx="21258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SCIENCE &amp; A.I.</a:t>
            </a:r>
            <a:endParaRPr b="0" i="0" sz="1300" u="none" cap="none" strike="noStrike">
              <a:solidFill>
                <a:srgbClr val="4B4B4B"/>
              </a:solidFill>
              <a:latin typeface="Arial"/>
              <a:ea typeface="Arial"/>
              <a:cs typeface="Arial"/>
              <a:sym typeface="Arial"/>
            </a:endParaRPr>
          </a:p>
        </p:txBody>
      </p:sp>
      <p:sp>
        <p:nvSpPr>
          <p:cNvPr id="524" name="Google Shape;524;p93"/>
          <p:cNvSpPr txBox="1"/>
          <p:nvPr/>
        </p:nvSpPr>
        <p:spPr>
          <a:xfrm>
            <a:off x="6774625" y="3275100"/>
            <a:ext cx="2108100" cy="3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500"/>
              </a:spcAft>
              <a:buClr>
                <a:srgbClr val="000000"/>
              </a:buClr>
              <a:buSzPts val="1100"/>
              <a:buFont typeface="Arial"/>
              <a:buNone/>
            </a:pPr>
            <a:r>
              <a:rPr b="0" i="0" lang="en" sz="1100" u="none" cap="none" strike="noStrike">
                <a:solidFill>
                  <a:srgbClr val="4B4B4B"/>
                </a:solidFill>
                <a:latin typeface="Lato"/>
                <a:ea typeface="Lato"/>
                <a:cs typeface="Lato"/>
                <a:sym typeface="Lato"/>
              </a:rPr>
              <a:t>VISUALIZATION</a:t>
            </a:r>
            <a:endParaRPr b="0" i="0" sz="1300" u="none" cap="none" strike="noStrike">
              <a:solidFill>
                <a:srgbClr val="4B4B4B"/>
              </a:solidFill>
              <a:latin typeface="Arial"/>
              <a:ea typeface="Arial"/>
              <a:cs typeface="Arial"/>
              <a:sym typeface="Arial"/>
            </a:endParaRPr>
          </a:p>
        </p:txBody>
      </p:sp>
      <p:sp>
        <p:nvSpPr>
          <p:cNvPr id="525" name="Google Shape;525;p93"/>
          <p:cNvSpPr txBox="1"/>
          <p:nvPr/>
        </p:nvSpPr>
        <p:spPr>
          <a:xfrm>
            <a:off x="2534650" y="3700325"/>
            <a:ext cx="1872600" cy="10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Data Lakes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Governance &amp; Lineage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Real-Time Pipelines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 Cloud Architecture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endParaRPr b="0" i="0" sz="1000" u="none" cap="none" strike="noStrike">
              <a:solidFill>
                <a:srgbClr val="595959"/>
              </a:solidFill>
              <a:latin typeface="Lato"/>
              <a:ea typeface="Lato"/>
              <a:cs typeface="Lato"/>
              <a:sym typeface="Lato"/>
            </a:endParaRPr>
          </a:p>
        </p:txBody>
      </p:sp>
      <p:sp>
        <p:nvSpPr>
          <p:cNvPr id="526" name="Google Shape;526;p93"/>
          <p:cNvSpPr txBox="1"/>
          <p:nvPr/>
        </p:nvSpPr>
        <p:spPr>
          <a:xfrm>
            <a:off x="409900" y="3671500"/>
            <a:ext cx="18153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Building a Data Strategy</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Regulation &amp; Compliance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Technical Workshops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Modernizing BI</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sp>
        <p:nvSpPr>
          <p:cNvPr id="527" name="Google Shape;527;p93"/>
          <p:cNvSpPr txBox="1"/>
          <p:nvPr/>
        </p:nvSpPr>
        <p:spPr>
          <a:xfrm>
            <a:off x="4876000" y="3671500"/>
            <a:ext cx="2108100" cy="97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Prediction &amp; Forecasting</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Simulation</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Recommendation Engines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NLP &amp; Semantic Analysis</a:t>
            </a:r>
            <a:endParaRPr b="0" i="0" sz="1000" u="none" cap="none" strike="noStrike">
              <a:solidFill>
                <a:srgbClr val="595959"/>
              </a:solidFill>
              <a:latin typeface="Lato"/>
              <a:ea typeface="Lato"/>
              <a:cs typeface="Lato"/>
              <a:sym typeface="Lato"/>
            </a:endParaRPr>
          </a:p>
        </p:txBody>
      </p:sp>
      <p:sp>
        <p:nvSpPr>
          <p:cNvPr id="528" name="Google Shape;528;p93"/>
          <p:cNvSpPr txBox="1"/>
          <p:nvPr/>
        </p:nvSpPr>
        <p:spPr>
          <a:xfrm>
            <a:off x="7049625" y="3671500"/>
            <a:ext cx="1815300" cy="10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Interactive Reporting</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chemeClr val="dk1"/>
              </a:buClr>
              <a:buSzPts val="1100"/>
              <a:buFont typeface="Arial"/>
              <a:buNone/>
            </a:pPr>
            <a:r>
              <a:rPr b="0" i="0" lang="en" sz="1000" u="none" cap="none" strike="noStrike">
                <a:solidFill>
                  <a:srgbClr val="595959"/>
                </a:solidFill>
                <a:latin typeface="Lato"/>
                <a:ea typeface="Lato"/>
                <a:cs typeface="Lato"/>
                <a:sym typeface="Lato"/>
              </a:rPr>
              <a:t>| Self-Service BI</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Real-Time Dashboards</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500"/>
              </a:spcAft>
              <a:buClr>
                <a:srgbClr val="000000"/>
              </a:buClr>
              <a:buSzPts val="1000"/>
              <a:buFont typeface="Arial"/>
              <a:buNone/>
            </a:pPr>
            <a:r>
              <a:rPr b="0" i="0" lang="en" sz="1000" u="none" cap="none" strike="noStrike">
                <a:solidFill>
                  <a:srgbClr val="595959"/>
                </a:solidFill>
                <a:latin typeface="Lato"/>
                <a:ea typeface="Lato"/>
                <a:cs typeface="Lato"/>
                <a:sym typeface="Lato"/>
              </a:rPr>
              <a:t>| User Experience</a:t>
            </a:r>
            <a:endParaRPr b="0" i="0" sz="1000" u="none" cap="none" strike="noStrike">
              <a:solidFill>
                <a:srgbClr val="595959"/>
              </a:solidFill>
              <a:latin typeface="Lato"/>
              <a:ea typeface="Lato"/>
              <a:cs typeface="Lato"/>
              <a:sym typeface="Lato"/>
            </a:endParaRPr>
          </a:p>
        </p:txBody>
      </p:sp>
      <p:sp>
        <p:nvSpPr>
          <p:cNvPr id="529" name="Google Shape;529;p93"/>
          <p:cNvSpPr txBox="1"/>
          <p:nvPr>
            <p:ph type="title"/>
          </p:nvPr>
        </p:nvSpPr>
        <p:spPr>
          <a:xfrm>
            <a:off x="195675" y="0"/>
            <a:ext cx="8229600" cy="4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sz="2400">
                <a:solidFill>
                  <a:srgbClr val="595959"/>
                </a:solidFill>
              </a:rPr>
              <a:t>At </a:t>
            </a:r>
            <a:r>
              <a:rPr lang="en" sz="2400"/>
              <a:t>LIXAR </a:t>
            </a:r>
            <a:r>
              <a:rPr lang="en" sz="2400">
                <a:solidFill>
                  <a:srgbClr val="595959"/>
                </a:solidFill>
              </a:rPr>
              <a:t>YOU’RE HIRING A </a:t>
            </a:r>
            <a:r>
              <a:rPr b="1" lang="en" sz="2400">
                <a:solidFill>
                  <a:srgbClr val="595959"/>
                </a:solidFill>
              </a:rPr>
              <a:t>TEAM</a:t>
            </a:r>
            <a:endParaRPr b="0" i="0" sz="1800" u="none" cap="none" strike="noStrike">
              <a:solidFill>
                <a:srgbClr val="C11521"/>
              </a:solidFill>
              <a:latin typeface="Lato"/>
              <a:ea typeface="Lato"/>
              <a:cs typeface="Lato"/>
              <a:sym typeface="Lato"/>
            </a:endParaRPr>
          </a:p>
        </p:txBody>
      </p:sp>
      <p:pic>
        <p:nvPicPr>
          <p:cNvPr id="530" name="Google Shape;530;p93"/>
          <p:cNvPicPr preferRelativeResize="0"/>
          <p:nvPr/>
        </p:nvPicPr>
        <p:blipFill rotWithShape="1">
          <a:blip r:embed="rId3">
            <a:alphaModFix/>
          </a:blip>
          <a:srcRect b="0" l="0" r="0" t="0"/>
          <a:stretch/>
        </p:blipFill>
        <p:spPr>
          <a:xfrm>
            <a:off x="2986487" y="2220976"/>
            <a:ext cx="773275" cy="773275"/>
          </a:xfrm>
          <a:prstGeom prst="rect">
            <a:avLst/>
          </a:prstGeom>
          <a:noFill/>
          <a:ln>
            <a:noFill/>
          </a:ln>
        </p:spPr>
      </p:pic>
      <p:pic>
        <p:nvPicPr>
          <p:cNvPr id="531" name="Google Shape;531;p93"/>
          <p:cNvPicPr preferRelativeResize="0"/>
          <p:nvPr/>
        </p:nvPicPr>
        <p:blipFill rotWithShape="1">
          <a:blip r:embed="rId4">
            <a:alphaModFix/>
          </a:blip>
          <a:srcRect b="0" l="0" r="0" t="0"/>
          <a:stretch/>
        </p:blipFill>
        <p:spPr>
          <a:xfrm>
            <a:off x="5135507" y="2177049"/>
            <a:ext cx="972095" cy="977249"/>
          </a:xfrm>
          <a:prstGeom prst="rect">
            <a:avLst/>
          </a:prstGeom>
          <a:noFill/>
          <a:ln>
            <a:noFill/>
          </a:ln>
        </p:spPr>
      </p:pic>
      <p:pic>
        <p:nvPicPr>
          <p:cNvPr id="532" name="Google Shape;532;p93"/>
          <p:cNvPicPr preferRelativeResize="0"/>
          <p:nvPr/>
        </p:nvPicPr>
        <p:blipFill rotWithShape="1">
          <a:blip r:embed="rId5">
            <a:alphaModFix/>
          </a:blip>
          <a:srcRect b="0" l="0" r="0" t="0"/>
          <a:stretch/>
        </p:blipFill>
        <p:spPr>
          <a:xfrm>
            <a:off x="721933" y="2177038"/>
            <a:ext cx="1041187" cy="773276"/>
          </a:xfrm>
          <a:prstGeom prst="rect">
            <a:avLst/>
          </a:prstGeom>
          <a:noFill/>
          <a:ln>
            <a:noFill/>
          </a:ln>
        </p:spPr>
      </p:pic>
      <p:pic>
        <p:nvPicPr>
          <p:cNvPr id="533" name="Google Shape;533;p93"/>
          <p:cNvPicPr preferRelativeResize="0"/>
          <p:nvPr/>
        </p:nvPicPr>
        <p:blipFill rotWithShape="1">
          <a:blip r:embed="rId6">
            <a:alphaModFix/>
          </a:blip>
          <a:srcRect b="0" l="0" r="0" t="0"/>
          <a:stretch/>
        </p:blipFill>
        <p:spPr>
          <a:xfrm>
            <a:off x="7325902" y="2133100"/>
            <a:ext cx="915147" cy="861150"/>
          </a:xfrm>
          <a:prstGeom prst="rect">
            <a:avLst/>
          </a:prstGeom>
          <a:noFill/>
          <a:ln>
            <a:noFill/>
          </a:ln>
        </p:spPr>
      </p:pic>
      <p:pic>
        <p:nvPicPr>
          <p:cNvPr id="534" name="Google Shape;534;p93"/>
          <p:cNvPicPr preferRelativeResize="0"/>
          <p:nvPr/>
        </p:nvPicPr>
        <p:blipFill rotWithShape="1">
          <a:blip r:embed="rId7">
            <a:alphaModFix/>
          </a:blip>
          <a:srcRect b="0" l="0" r="0" t="0"/>
          <a:stretch/>
        </p:blipFill>
        <p:spPr>
          <a:xfrm>
            <a:off x="3600775" y="605300"/>
            <a:ext cx="1571775" cy="1571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47"/>
          <p:cNvSpPr/>
          <p:nvPr/>
        </p:nvSpPr>
        <p:spPr>
          <a:xfrm>
            <a:off x="2564700" y="464100"/>
            <a:ext cx="60114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47"/>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Cosmos DB </a:t>
            </a:r>
            <a:r>
              <a:rPr b="0" i="0" lang="en" sz="1700" u="none" cap="none" strike="noStrike">
                <a:solidFill>
                  <a:srgbClr val="BB2938"/>
                </a:solidFill>
                <a:latin typeface="Lato"/>
                <a:ea typeface="Lato"/>
                <a:cs typeface="Lato"/>
                <a:sym typeface="Lato"/>
              </a:rPr>
              <a:t> Use Cases</a:t>
            </a:r>
            <a:endParaRPr b="0" i="0" sz="1700" u="none" cap="none" strike="noStrike">
              <a:solidFill>
                <a:srgbClr val="BB2938"/>
              </a:solidFill>
              <a:latin typeface="Lato"/>
              <a:ea typeface="Lato"/>
              <a:cs typeface="Lato"/>
              <a:sym typeface="Lato"/>
            </a:endParaRPr>
          </a:p>
        </p:txBody>
      </p:sp>
      <p:sp>
        <p:nvSpPr>
          <p:cNvPr id="1690" name="Google Shape;1690;p147"/>
          <p:cNvSpPr txBox="1"/>
          <p:nvPr/>
        </p:nvSpPr>
        <p:spPr>
          <a:xfrm>
            <a:off x="283100" y="2577175"/>
            <a:ext cx="20451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indent="0" lvl="0" marL="0" rtl="0" algn="l">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indent="0" lvl="0" marL="0" rtl="0" algn="l">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sp>
        <p:nvSpPr>
          <p:cNvPr id="1691" name="Google Shape;1691;p147"/>
          <p:cNvSpPr txBox="1"/>
          <p:nvPr/>
        </p:nvSpPr>
        <p:spPr>
          <a:xfrm>
            <a:off x="3655875" y="3211550"/>
            <a:ext cx="3566700" cy="969900"/>
          </a:xfrm>
          <a:prstGeom prst="rect">
            <a:avLst/>
          </a:prstGeom>
          <a:noFill/>
          <a:ln>
            <a:noFill/>
          </a:ln>
        </p:spPr>
        <p:txBody>
          <a:bodyPr anchorCtr="0" anchor="ctr" bIns="45700" lIns="91425" spcFirstLastPara="1" rIns="91425" wrap="square" tIns="45700">
            <a:noAutofit/>
          </a:bodyPr>
          <a:lstStyle/>
          <a:p>
            <a:pPr indent="0" lvl="0" marL="0" marR="0" rtl="0" algn="just">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Realtor.ca is Canada’s is a top five most visited site in Canada which all runs in Azure.  The main site and supporting application leverage CosmosDB, Webapps, EventHub and plenty of storage.</a:t>
            </a:r>
            <a:endParaRPr sz="1000">
              <a:solidFill>
                <a:srgbClr val="595959"/>
              </a:solidFill>
              <a:latin typeface="Lato"/>
              <a:ea typeface="Lato"/>
              <a:cs typeface="Lato"/>
              <a:sym typeface="Lato"/>
            </a:endParaRPr>
          </a:p>
        </p:txBody>
      </p:sp>
      <p:cxnSp>
        <p:nvCxnSpPr>
          <p:cNvPr id="1692" name="Google Shape;1692;p147"/>
          <p:cNvCxnSpPr/>
          <p:nvPr/>
        </p:nvCxnSpPr>
        <p:spPr>
          <a:xfrm flipH="1" rot="10800000">
            <a:off x="3573225" y="2891450"/>
            <a:ext cx="3732000" cy="10200"/>
          </a:xfrm>
          <a:prstGeom prst="straightConnector1">
            <a:avLst/>
          </a:prstGeom>
          <a:noFill/>
          <a:ln cap="flat" cmpd="sng" w="9525">
            <a:solidFill>
              <a:srgbClr val="595959"/>
            </a:solidFill>
            <a:prstDash val="solid"/>
            <a:round/>
            <a:headEnd len="sm" w="sm" type="none"/>
            <a:tailEnd len="sm" w="sm" type="none"/>
          </a:ln>
        </p:spPr>
      </p:cxnSp>
      <p:pic>
        <p:nvPicPr>
          <p:cNvPr id="1693" name="Google Shape;1693;p147"/>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94" name="Google Shape;1694;p147"/>
          <p:cNvPicPr preferRelativeResize="0"/>
          <p:nvPr/>
        </p:nvPicPr>
        <p:blipFill>
          <a:blip r:embed="rId4">
            <a:alphaModFix/>
          </a:blip>
          <a:stretch>
            <a:fillRect/>
          </a:stretch>
        </p:blipFill>
        <p:spPr>
          <a:xfrm>
            <a:off x="4203213" y="1277363"/>
            <a:ext cx="2149834" cy="1120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148"/>
          <p:cNvSpPr/>
          <p:nvPr/>
        </p:nvSpPr>
        <p:spPr>
          <a:xfrm>
            <a:off x="0" y="1515725"/>
            <a:ext cx="9144000" cy="1992000"/>
          </a:xfrm>
          <a:prstGeom prst="rect">
            <a:avLst/>
          </a:prstGeom>
          <a:solidFill>
            <a:srgbClr val="FFFFFF"/>
          </a:solidFill>
          <a:ln cap="flat" cmpd="sng" w="9525">
            <a:solidFill>
              <a:srgbClr val="F9F9F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48"/>
          <p:cNvSpPr txBox="1"/>
          <p:nvPr/>
        </p:nvSpPr>
        <p:spPr>
          <a:xfrm>
            <a:off x="529800" y="3629875"/>
            <a:ext cx="8210700" cy="90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595959"/>
                </a:solidFill>
                <a:latin typeface="Lato"/>
                <a:ea typeface="Lato"/>
                <a:cs typeface="Lato"/>
                <a:sym typeface="Lato"/>
              </a:rPr>
              <a:t>Lixar is a </a:t>
            </a:r>
            <a:r>
              <a:rPr b="1" i="0" lang="en" sz="1300" u="none" cap="none" strike="noStrike">
                <a:solidFill>
                  <a:srgbClr val="C11521"/>
                </a:solidFill>
                <a:latin typeface="Lato"/>
                <a:ea typeface="Lato"/>
                <a:cs typeface="Lato"/>
                <a:sym typeface="Lato"/>
              </a:rPr>
              <a:t>Triple Gold </a:t>
            </a:r>
            <a:r>
              <a:rPr b="0" i="0" lang="en" sz="1300" u="none" cap="none" strike="noStrike">
                <a:solidFill>
                  <a:srgbClr val="595959"/>
                </a:solidFill>
                <a:latin typeface="Lato"/>
                <a:ea typeface="Lato"/>
                <a:cs typeface="Lato"/>
                <a:sym typeface="Lato"/>
              </a:rPr>
              <a:t>Microsoft Partner, as well as a </a:t>
            </a:r>
            <a:r>
              <a:rPr b="1" i="0" lang="en" sz="1300" u="none" cap="none" strike="noStrike">
                <a:solidFill>
                  <a:srgbClr val="C11521"/>
                </a:solidFill>
                <a:latin typeface="Lato"/>
                <a:ea typeface="Lato"/>
                <a:cs typeface="Lato"/>
                <a:sym typeface="Lato"/>
              </a:rPr>
              <a:t>CSP Partner</a:t>
            </a:r>
            <a:r>
              <a:rPr b="0" i="0" lang="en" sz="1300" u="none" cap="none" strike="noStrike">
                <a:solidFill>
                  <a:srgbClr val="595959"/>
                </a:solidFill>
                <a:latin typeface="Lato"/>
                <a:ea typeface="Lato"/>
                <a:cs typeface="Lato"/>
                <a:sym typeface="Lato"/>
              </a:rPr>
              <a:t> delivering </a:t>
            </a:r>
            <a:r>
              <a:rPr b="1" i="0" lang="en" sz="1300" u="none" cap="none" strike="noStrike">
                <a:solidFill>
                  <a:srgbClr val="C11521"/>
                </a:solidFill>
                <a:latin typeface="Lato"/>
                <a:ea typeface="Lato"/>
                <a:cs typeface="Lato"/>
                <a:sym typeface="Lato"/>
              </a:rPr>
              <a:t>Advanced Workloads </a:t>
            </a:r>
            <a:r>
              <a:rPr b="0" i="0" lang="en" sz="1300" u="none" cap="none" strike="noStrike">
                <a:solidFill>
                  <a:srgbClr val="595959"/>
                </a:solidFill>
                <a:latin typeface="Lato"/>
                <a:ea typeface="Lato"/>
                <a:cs typeface="Lato"/>
                <a:sym typeface="Lato"/>
              </a:rPr>
              <a:t>in </a:t>
            </a:r>
            <a:r>
              <a:rPr b="1" i="0" lang="en" sz="1300" u="none" cap="none" strike="noStrike">
                <a:solidFill>
                  <a:srgbClr val="C11521"/>
                </a:solidFill>
                <a:latin typeface="Lato"/>
                <a:ea typeface="Lato"/>
                <a:cs typeface="Lato"/>
                <a:sym typeface="Lato"/>
              </a:rPr>
              <a:t>Azure </a:t>
            </a:r>
            <a:r>
              <a:rPr b="0" i="0" lang="en" sz="1300" u="none" cap="none" strike="noStrike">
                <a:solidFill>
                  <a:srgbClr val="595959"/>
                </a:solidFill>
                <a:latin typeface="Lato"/>
                <a:ea typeface="Lato"/>
                <a:cs typeface="Lato"/>
                <a:sym typeface="Lato"/>
              </a:rPr>
              <a:t>including IoT, Machine Learning, and Cognitive Services.</a:t>
            </a:r>
            <a:endParaRPr b="0" i="0" sz="1300" u="none" cap="none" strike="noStrike">
              <a:solidFill>
                <a:srgbClr val="595959"/>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595959"/>
              </a:solidFill>
              <a:latin typeface="Lato"/>
              <a:ea typeface="Lato"/>
              <a:cs typeface="Lato"/>
              <a:sym typeface="Lato"/>
            </a:endParaRPr>
          </a:p>
        </p:txBody>
      </p:sp>
      <p:pic>
        <p:nvPicPr>
          <p:cNvPr id="1701" name="Google Shape;1701;p148"/>
          <p:cNvPicPr preferRelativeResize="0"/>
          <p:nvPr/>
        </p:nvPicPr>
        <p:blipFill rotWithShape="1">
          <a:blip r:embed="rId3">
            <a:alphaModFix/>
          </a:blip>
          <a:srcRect b="0" l="0" r="0" t="0"/>
          <a:stretch/>
        </p:blipFill>
        <p:spPr>
          <a:xfrm>
            <a:off x="1590825" y="1622151"/>
            <a:ext cx="558182" cy="808050"/>
          </a:xfrm>
          <a:prstGeom prst="rect">
            <a:avLst/>
          </a:prstGeom>
          <a:noFill/>
          <a:ln>
            <a:noFill/>
          </a:ln>
        </p:spPr>
      </p:pic>
      <p:pic>
        <p:nvPicPr>
          <p:cNvPr id="1702" name="Google Shape;1702;p148"/>
          <p:cNvPicPr preferRelativeResize="0"/>
          <p:nvPr/>
        </p:nvPicPr>
        <p:blipFill rotWithShape="1">
          <a:blip r:embed="rId4">
            <a:alphaModFix/>
          </a:blip>
          <a:srcRect b="0" l="0" r="0" t="0"/>
          <a:stretch/>
        </p:blipFill>
        <p:spPr>
          <a:xfrm>
            <a:off x="397400" y="1634375"/>
            <a:ext cx="760825" cy="808055"/>
          </a:xfrm>
          <a:prstGeom prst="rect">
            <a:avLst/>
          </a:prstGeom>
          <a:noFill/>
          <a:ln>
            <a:noFill/>
          </a:ln>
        </p:spPr>
      </p:pic>
      <p:pic>
        <p:nvPicPr>
          <p:cNvPr id="1703" name="Google Shape;1703;p148"/>
          <p:cNvPicPr preferRelativeResize="0"/>
          <p:nvPr/>
        </p:nvPicPr>
        <p:blipFill rotWithShape="1">
          <a:blip r:embed="rId5">
            <a:alphaModFix/>
          </a:blip>
          <a:srcRect b="0" l="0" r="0" t="0"/>
          <a:stretch/>
        </p:blipFill>
        <p:spPr>
          <a:xfrm>
            <a:off x="2482825" y="1701500"/>
            <a:ext cx="474894" cy="718225"/>
          </a:xfrm>
          <a:prstGeom prst="rect">
            <a:avLst/>
          </a:prstGeom>
          <a:noFill/>
          <a:ln>
            <a:noFill/>
          </a:ln>
        </p:spPr>
      </p:pic>
      <p:pic>
        <p:nvPicPr>
          <p:cNvPr id="1704" name="Google Shape;1704;p148"/>
          <p:cNvPicPr preferRelativeResize="0"/>
          <p:nvPr/>
        </p:nvPicPr>
        <p:blipFill rotWithShape="1">
          <a:blip r:embed="rId6">
            <a:alphaModFix/>
          </a:blip>
          <a:srcRect b="0" l="0" r="0" t="0"/>
          <a:stretch/>
        </p:blipFill>
        <p:spPr>
          <a:xfrm>
            <a:off x="3193300" y="1687213"/>
            <a:ext cx="991025" cy="632449"/>
          </a:xfrm>
          <a:prstGeom prst="rect">
            <a:avLst/>
          </a:prstGeom>
          <a:noFill/>
          <a:ln>
            <a:noFill/>
          </a:ln>
        </p:spPr>
      </p:pic>
      <p:pic>
        <p:nvPicPr>
          <p:cNvPr id="1705" name="Google Shape;1705;p148"/>
          <p:cNvPicPr preferRelativeResize="0"/>
          <p:nvPr/>
        </p:nvPicPr>
        <p:blipFill rotWithShape="1">
          <a:blip r:embed="rId7">
            <a:alphaModFix/>
          </a:blip>
          <a:srcRect b="0" l="0" r="0" t="0"/>
          <a:stretch/>
        </p:blipFill>
        <p:spPr>
          <a:xfrm>
            <a:off x="4419899" y="1704471"/>
            <a:ext cx="605725" cy="712273"/>
          </a:xfrm>
          <a:prstGeom prst="rect">
            <a:avLst/>
          </a:prstGeom>
          <a:noFill/>
          <a:ln>
            <a:noFill/>
          </a:ln>
        </p:spPr>
      </p:pic>
      <p:pic>
        <p:nvPicPr>
          <p:cNvPr id="1706" name="Google Shape;1706;p148"/>
          <p:cNvPicPr preferRelativeResize="0"/>
          <p:nvPr/>
        </p:nvPicPr>
        <p:blipFill rotWithShape="1">
          <a:blip r:embed="rId8">
            <a:alphaModFix/>
          </a:blip>
          <a:srcRect b="0" l="0" r="0" t="0"/>
          <a:stretch/>
        </p:blipFill>
        <p:spPr>
          <a:xfrm>
            <a:off x="5141319" y="2655800"/>
            <a:ext cx="1028700" cy="576470"/>
          </a:xfrm>
          <a:prstGeom prst="rect">
            <a:avLst/>
          </a:prstGeom>
          <a:noFill/>
          <a:ln>
            <a:noFill/>
          </a:ln>
        </p:spPr>
      </p:pic>
      <p:pic>
        <p:nvPicPr>
          <p:cNvPr id="1707" name="Google Shape;1707;p148"/>
          <p:cNvPicPr preferRelativeResize="0"/>
          <p:nvPr/>
        </p:nvPicPr>
        <p:blipFill rotWithShape="1">
          <a:blip r:embed="rId9">
            <a:alphaModFix/>
          </a:blip>
          <a:srcRect b="0" l="0" r="0" t="0"/>
          <a:stretch/>
        </p:blipFill>
        <p:spPr>
          <a:xfrm>
            <a:off x="6345675" y="2688700"/>
            <a:ext cx="710992" cy="480400"/>
          </a:xfrm>
          <a:prstGeom prst="rect">
            <a:avLst/>
          </a:prstGeom>
          <a:noFill/>
          <a:ln>
            <a:noFill/>
          </a:ln>
        </p:spPr>
      </p:pic>
      <p:pic>
        <p:nvPicPr>
          <p:cNvPr id="1708" name="Google Shape;1708;p148"/>
          <p:cNvPicPr preferRelativeResize="0"/>
          <p:nvPr/>
        </p:nvPicPr>
        <p:blipFill rotWithShape="1">
          <a:blip r:embed="rId10">
            <a:alphaModFix/>
          </a:blip>
          <a:srcRect b="0" l="0" r="0" t="0"/>
          <a:stretch/>
        </p:blipFill>
        <p:spPr>
          <a:xfrm>
            <a:off x="235288" y="2683088"/>
            <a:ext cx="605725" cy="718221"/>
          </a:xfrm>
          <a:prstGeom prst="rect">
            <a:avLst/>
          </a:prstGeom>
          <a:noFill/>
          <a:ln>
            <a:noFill/>
          </a:ln>
        </p:spPr>
      </p:pic>
      <p:pic>
        <p:nvPicPr>
          <p:cNvPr id="1709" name="Google Shape;1709;p148"/>
          <p:cNvPicPr preferRelativeResize="0"/>
          <p:nvPr/>
        </p:nvPicPr>
        <p:blipFill rotWithShape="1">
          <a:blip r:embed="rId11">
            <a:alphaModFix/>
          </a:blip>
          <a:srcRect b="0" l="0" r="0" t="0"/>
          <a:stretch/>
        </p:blipFill>
        <p:spPr>
          <a:xfrm>
            <a:off x="6161775" y="1702713"/>
            <a:ext cx="760818" cy="601450"/>
          </a:xfrm>
          <a:prstGeom prst="rect">
            <a:avLst/>
          </a:prstGeom>
          <a:noFill/>
          <a:ln>
            <a:noFill/>
          </a:ln>
        </p:spPr>
      </p:pic>
      <p:pic>
        <p:nvPicPr>
          <p:cNvPr id="1710" name="Google Shape;1710;p148"/>
          <p:cNvPicPr preferRelativeResize="0"/>
          <p:nvPr/>
        </p:nvPicPr>
        <p:blipFill rotWithShape="1">
          <a:blip r:embed="rId12">
            <a:alphaModFix/>
          </a:blip>
          <a:srcRect b="0" l="0" r="0" t="0"/>
          <a:stretch/>
        </p:blipFill>
        <p:spPr>
          <a:xfrm>
            <a:off x="931638" y="2759305"/>
            <a:ext cx="802625" cy="499506"/>
          </a:xfrm>
          <a:prstGeom prst="rect">
            <a:avLst/>
          </a:prstGeom>
          <a:noFill/>
          <a:ln>
            <a:noFill/>
          </a:ln>
        </p:spPr>
      </p:pic>
      <p:pic>
        <p:nvPicPr>
          <p:cNvPr id="1711" name="Google Shape;1711;p148"/>
          <p:cNvPicPr preferRelativeResize="0"/>
          <p:nvPr/>
        </p:nvPicPr>
        <p:blipFill rotWithShape="1">
          <a:blip r:embed="rId13">
            <a:alphaModFix/>
          </a:blip>
          <a:srcRect b="0" l="0" r="0" t="0"/>
          <a:stretch/>
        </p:blipFill>
        <p:spPr>
          <a:xfrm>
            <a:off x="3571700" y="2644850"/>
            <a:ext cx="516175" cy="736036"/>
          </a:xfrm>
          <a:prstGeom prst="rect">
            <a:avLst/>
          </a:prstGeom>
          <a:noFill/>
          <a:ln>
            <a:noFill/>
          </a:ln>
        </p:spPr>
      </p:pic>
      <p:pic>
        <p:nvPicPr>
          <p:cNvPr id="1712" name="Google Shape;1712;p148"/>
          <p:cNvPicPr preferRelativeResize="0"/>
          <p:nvPr/>
        </p:nvPicPr>
        <p:blipFill rotWithShape="1">
          <a:blip r:embed="rId14">
            <a:alphaModFix/>
          </a:blip>
          <a:srcRect b="0" l="0" r="0" t="0"/>
          <a:stretch/>
        </p:blipFill>
        <p:spPr>
          <a:xfrm>
            <a:off x="5284650" y="1601371"/>
            <a:ext cx="605725" cy="804137"/>
          </a:xfrm>
          <a:prstGeom prst="rect">
            <a:avLst/>
          </a:prstGeom>
          <a:noFill/>
          <a:ln>
            <a:noFill/>
          </a:ln>
        </p:spPr>
      </p:pic>
      <p:pic>
        <p:nvPicPr>
          <p:cNvPr id="1713" name="Google Shape;1713;p148"/>
          <p:cNvPicPr preferRelativeResize="0"/>
          <p:nvPr/>
        </p:nvPicPr>
        <p:blipFill rotWithShape="1">
          <a:blip r:embed="rId15">
            <a:alphaModFix/>
          </a:blip>
          <a:srcRect b="0" l="0" r="0" t="0"/>
          <a:stretch/>
        </p:blipFill>
        <p:spPr>
          <a:xfrm>
            <a:off x="7749463" y="1827562"/>
            <a:ext cx="991025" cy="430650"/>
          </a:xfrm>
          <a:prstGeom prst="rect">
            <a:avLst/>
          </a:prstGeom>
          <a:noFill/>
          <a:ln>
            <a:noFill/>
          </a:ln>
        </p:spPr>
      </p:pic>
      <p:sp>
        <p:nvSpPr>
          <p:cNvPr id="1714" name="Google Shape;1714;p148"/>
          <p:cNvSpPr txBox="1"/>
          <p:nvPr/>
        </p:nvSpPr>
        <p:spPr>
          <a:xfrm>
            <a:off x="0" y="609600"/>
            <a:ext cx="9144000" cy="90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595959"/>
                </a:solidFill>
                <a:latin typeface="Lato"/>
                <a:ea typeface="Lato"/>
                <a:cs typeface="Lato"/>
                <a:sym typeface="Lato"/>
              </a:rPr>
              <a:t>LIXAR has over </a:t>
            </a:r>
            <a:r>
              <a:rPr lang="en" sz="3000">
                <a:solidFill>
                  <a:srgbClr val="595959"/>
                </a:solidFill>
                <a:latin typeface="Lato"/>
                <a:ea typeface="Lato"/>
                <a:cs typeface="Lato"/>
                <a:sym typeface="Lato"/>
              </a:rPr>
              <a:t>seven </a:t>
            </a:r>
            <a:r>
              <a:rPr b="0" i="0" lang="en" sz="3000" u="none" cap="none" strike="noStrike">
                <a:solidFill>
                  <a:srgbClr val="595959"/>
                </a:solidFill>
                <a:latin typeface="Lato"/>
                <a:ea typeface="Lato"/>
                <a:cs typeface="Lato"/>
                <a:sym typeface="Lato"/>
              </a:rPr>
              <a:t>years of </a:t>
            </a:r>
            <a:r>
              <a:rPr b="1" i="0" lang="en" sz="3000" u="none" cap="none" strike="noStrike">
                <a:solidFill>
                  <a:srgbClr val="C11521"/>
                </a:solidFill>
                <a:latin typeface="Lato"/>
                <a:ea typeface="Lato"/>
                <a:cs typeface="Lato"/>
                <a:sym typeface="Lato"/>
              </a:rPr>
              <a:t>Azure</a:t>
            </a:r>
            <a:r>
              <a:rPr b="0" i="0" lang="en" sz="3000" u="none" cap="none" strike="noStrike">
                <a:solidFill>
                  <a:srgbClr val="595959"/>
                </a:solidFill>
                <a:latin typeface="Lato"/>
                <a:ea typeface="Lato"/>
                <a:cs typeface="Lato"/>
                <a:sym typeface="Lato"/>
              </a:rPr>
              <a:t> experience</a:t>
            </a:r>
            <a:endParaRPr b="0" i="0" sz="3000" u="none" cap="none" strike="noStrike">
              <a:solidFill>
                <a:srgbClr val="000000"/>
              </a:solidFill>
              <a:latin typeface="Arial"/>
              <a:ea typeface="Arial"/>
              <a:cs typeface="Arial"/>
              <a:sym typeface="Arial"/>
            </a:endParaRPr>
          </a:p>
        </p:txBody>
      </p:sp>
      <p:sp>
        <p:nvSpPr>
          <p:cNvPr id="1715" name="Google Shape;1715;p148"/>
          <p:cNvSpPr txBox="1"/>
          <p:nvPr>
            <p:ph type="title"/>
          </p:nvPr>
        </p:nvSpPr>
        <p:spPr>
          <a:xfrm>
            <a:off x="195671" y="-24684"/>
            <a:ext cx="8229600" cy="67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400"/>
              <a:buFont typeface="Lato"/>
              <a:buNone/>
            </a:pPr>
            <a:r>
              <a:rPr b="0" i="0" lang="en" sz="2000" u="none" cap="none" strike="noStrike">
                <a:solidFill>
                  <a:srgbClr val="C11521"/>
                </a:solidFill>
                <a:latin typeface="Lato"/>
                <a:ea typeface="Lato"/>
                <a:cs typeface="Lato"/>
                <a:sym typeface="Lato"/>
              </a:rPr>
              <a:t>OUR AZURE EXPERIENCE</a:t>
            </a:r>
            <a:endParaRPr b="0" i="0" sz="2000" u="none" cap="none" strike="noStrike">
              <a:solidFill>
                <a:srgbClr val="C11521"/>
              </a:solidFill>
              <a:latin typeface="Lato"/>
              <a:ea typeface="Lato"/>
              <a:cs typeface="Lato"/>
              <a:sym typeface="Lato"/>
            </a:endParaRPr>
          </a:p>
        </p:txBody>
      </p:sp>
      <p:pic>
        <p:nvPicPr>
          <p:cNvPr id="1716" name="Google Shape;1716;p148"/>
          <p:cNvPicPr preferRelativeResize="0"/>
          <p:nvPr/>
        </p:nvPicPr>
        <p:blipFill rotWithShape="1">
          <a:blip r:embed="rId16">
            <a:alphaModFix/>
          </a:blip>
          <a:srcRect b="0" l="0" r="0" t="0"/>
          <a:stretch/>
        </p:blipFill>
        <p:spPr>
          <a:xfrm>
            <a:off x="7179594" y="1763419"/>
            <a:ext cx="424088" cy="570325"/>
          </a:xfrm>
          <a:prstGeom prst="rect">
            <a:avLst/>
          </a:prstGeom>
          <a:noFill/>
          <a:ln>
            <a:noFill/>
          </a:ln>
        </p:spPr>
      </p:pic>
      <p:pic>
        <p:nvPicPr>
          <p:cNvPr id="1717" name="Google Shape;1717;p148"/>
          <p:cNvPicPr preferRelativeResize="0"/>
          <p:nvPr/>
        </p:nvPicPr>
        <p:blipFill rotWithShape="1">
          <a:blip r:embed="rId17">
            <a:alphaModFix/>
          </a:blip>
          <a:srcRect b="0" l="0" r="0" t="0"/>
          <a:stretch/>
        </p:blipFill>
        <p:spPr>
          <a:xfrm>
            <a:off x="2693898" y="2740073"/>
            <a:ext cx="605725" cy="537953"/>
          </a:xfrm>
          <a:prstGeom prst="rect">
            <a:avLst/>
          </a:prstGeom>
          <a:noFill/>
          <a:ln>
            <a:noFill/>
          </a:ln>
        </p:spPr>
      </p:pic>
      <p:pic>
        <p:nvPicPr>
          <p:cNvPr id="1718" name="Google Shape;1718;p148"/>
          <p:cNvPicPr preferRelativeResize="0"/>
          <p:nvPr/>
        </p:nvPicPr>
        <p:blipFill rotWithShape="1">
          <a:blip r:embed="rId18">
            <a:alphaModFix/>
          </a:blip>
          <a:srcRect b="0" l="0" r="0" t="0"/>
          <a:stretch/>
        </p:blipFill>
        <p:spPr>
          <a:xfrm>
            <a:off x="7179593" y="2675930"/>
            <a:ext cx="710975" cy="536210"/>
          </a:xfrm>
          <a:prstGeom prst="rect">
            <a:avLst/>
          </a:prstGeom>
          <a:noFill/>
          <a:ln>
            <a:noFill/>
          </a:ln>
        </p:spPr>
      </p:pic>
      <p:pic>
        <p:nvPicPr>
          <p:cNvPr descr="Lixar-logo.png" id="1719" name="Google Shape;1719;p148"/>
          <p:cNvPicPr preferRelativeResize="0"/>
          <p:nvPr/>
        </p:nvPicPr>
        <p:blipFill rotWithShape="1">
          <a:blip r:embed="rId19">
            <a:alphaModFix/>
          </a:blip>
          <a:srcRect b="0" l="0" r="0" t="0"/>
          <a:stretch/>
        </p:blipFill>
        <p:spPr>
          <a:xfrm>
            <a:off x="4107150" y="4318000"/>
            <a:ext cx="929699" cy="675900"/>
          </a:xfrm>
          <a:prstGeom prst="rect">
            <a:avLst/>
          </a:prstGeom>
          <a:noFill/>
          <a:ln>
            <a:noFill/>
          </a:ln>
        </p:spPr>
      </p:pic>
      <p:pic>
        <p:nvPicPr>
          <p:cNvPr id="1720" name="Google Shape;1720;p148"/>
          <p:cNvPicPr preferRelativeResize="0"/>
          <p:nvPr/>
        </p:nvPicPr>
        <p:blipFill rotWithShape="1">
          <a:blip r:embed="rId20">
            <a:alphaModFix/>
          </a:blip>
          <a:srcRect b="0" l="0" r="0" t="0"/>
          <a:stretch/>
        </p:blipFill>
        <p:spPr>
          <a:xfrm>
            <a:off x="7751900" y="2776748"/>
            <a:ext cx="1129500" cy="251550"/>
          </a:xfrm>
          <a:prstGeom prst="rect">
            <a:avLst/>
          </a:prstGeom>
          <a:noFill/>
          <a:ln>
            <a:noFill/>
          </a:ln>
        </p:spPr>
      </p:pic>
      <p:pic>
        <p:nvPicPr>
          <p:cNvPr id="1721" name="Google Shape;1721;p148"/>
          <p:cNvPicPr preferRelativeResize="0"/>
          <p:nvPr/>
        </p:nvPicPr>
        <p:blipFill rotWithShape="1">
          <a:blip r:embed="rId21">
            <a:alphaModFix/>
          </a:blip>
          <a:srcRect b="0" l="0" r="0" t="0"/>
          <a:stretch/>
        </p:blipFill>
        <p:spPr>
          <a:xfrm>
            <a:off x="1948276" y="2762964"/>
            <a:ext cx="516175" cy="492166"/>
          </a:xfrm>
          <a:prstGeom prst="rect">
            <a:avLst/>
          </a:prstGeom>
          <a:noFill/>
          <a:ln>
            <a:noFill/>
          </a:ln>
        </p:spPr>
      </p:pic>
      <p:pic>
        <p:nvPicPr>
          <p:cNvPr id="1722" name="Google Shape;1722;p148"/>
          <p:cNvPicPr preferRelativeResize="0"/>
          <p:nvPr/>
        </p:nvPicPr>
        <p:blipFill rotWithShape="1">
          <a:blip r:embed="rId22">
            <a:alphaModFix/>
          </a:blip>
          <a:srcRect b="0" l="0" r="0" t="0"/>
          <a:stretch/>
        </p:blipFill>
        <p:spPr>
          <a:xfrm>
            <a:off x="4359950" y="2619125"/>
            <a:ext cx="558175" cy="68766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149"/>
          <p:cNvSpPr/>
          <p:nvPr/>
        </p:nvSpPr>
        <p:spPr>
          <a:xfrm>
            <a:off x="0" y="3132800"/>
            <a:ext cx="9144000" cy="675900"/>
          </a:xfrm>
          <a:prstGeom prst="roundRect">
            <a:avLst>
              <a:gd fmla="val 1130" name="adj"/>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a:t>
            </a:r>
            <a:endParaRPr b="0" i="0" sz="1800" u="none" cap="none" strike="noStrike">
              <a:solidFill>
                <a:srgbClr val="FFFFFF"/>
              </a:solidFill>
              <a:latin typeface="Arial"/>
              <a:ea typeface="Arial"/>
              <a:cs typeface="Arial"/>
              <a:sym typeface="Arial"/>
            </a:endParaRPr>
          </a:p>
        </p:txBody>
      </p:sp>
      <p:sp>
        <p:nvSpPr>
          <p:cNvPr id="1728" name="Google Shape;1728;p149"/>
          <p:cNvSpPr txBox="1"/>
          <p:nvPr/>
        </p:nvSpPr>
        <p:spPr>
          <a:xfrm>
            <a:off x="265175" y="3248300"/>
            <a:ext cx="8596500" cy="44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595959"/>
                </a:solidFill>
                <a:latin typeface="Lato"/>
                <a:ea typeface="Lato"/>
                <a:cs typeface="Lato"/>
                <a:sym typeface="Lato"/>
              </a:rPr>
              <a:t>WE </a:t>
            </a:r>
            <a:r>
              <a:rPr b="1" i="0" lang="en" sz="1700" u="none" cap="none" strike="noStrike">
                <a:solidFill>
                  <a:srgbClr val="C11521"/>
                </a:solidFill>
                <a:latin typeface="Lato"/>
                <a:ea typeface="Lato"/>
                <a:cs typeface="Lato"/>
                <a:sym typeface="Lato"/>
              </a:rPr>
              <a:t>LOVE</a:t>
            </a:r>
            <a:r>
              <a:rPr b="0" i="0" lang="en" sz="1700" u="none" cap="none" strike="noStrike">
                <a:solidFill>
                  <a:srgbClr val="595959"/>
                </a:solidFill>
                <a:latin typeface="Lato"/>
                <a:ea typeface="Lato"/>
                <a:cs typeface="Lato"/>
                <a:sym typeface="Lato"/>
              </a:rPr>
              <a:t> TO HELP COMPANIES WHO WANT TO BE </a:t>
            </a:r>
            <a:r>
              <a:rPr b="1" i="0" lang="en" sz="1700" u="none" cap="none" strike="noStrike">
                <a:solidFill>
                  <a:srgbClr val="C11521"/>
                </a:solidFill>
                <a:latin typeface="Lato"/>
                <a:ea typeface="Lato"/>
                <a:cs typeface="Lato"/>
                <a:sym typeface="Lato"/>
              </a:rPr>
              <a:t>INNOVATIVE</a:t>
            </a:r>
            <a:endParaRPr b="1" i="0" sz="1700" u="none" cap="none" strike="noStrike">
              <a:solidFill>
                <a:srgbClr val="C11521"/>
              </a:solidFill>
              <a:latin typeface="Lato"/>
              <a:ea typeface="Lato"/>
              <a:cs typeface="Lato"/>
              <a:sym typeface="Lato"/>
            </a:endParaRPr>
          </a:p>
        </p:txBody>
      </p:sp>
      <p:pic>
        <p:nvPicPr>
          <p:cNvPr descr="Lixar-logo.png" id="1729" name="Google Shape;1729;p149"/>
          <p:cNvPicPr preferRelativeResize="0"/>
          <p:nvPr/>
        </p:nvPicPr>
        <p:blipFill rotWithShape="1">
          <a:blip r:embed="rId3">
            <a:alphaModFix/>
          </a:blip>
          <a:srcRect b="0" l="0" r="0" t="0"/>
          <a:stretch/>
        </p:blipFill>
        <p:spPr>
          <a:xfrm>
            <a:off x="3782873" y="1715550"/>
            <a:ext cx="1561103" cy="104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94"/>
          <p:cNvSpPr txBox="1"/>
          <p:nvPr>
            <p:ph type="title"/>
          </p:nvPr>
        </p:nvSpPr>
        <p:spPr>
          <a:xfrm>
            <a:off x="125825" y="0"/>
            <a:ext cx="84393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AGENDA</a:t>
            </a:r>
            <a:endParaRPr b="0" i="0" sz="1700" u="none" cap="none" strike="noStrike">
              <a:solidFill>
                <a:srgbClr val="BB2938"/>
              </a:solidFill>
              <a:latin typeface="Lato"/>
              <a:ea typeface="Lato"/>
              <a:cs typeface="Lato"/>
              <a:sym typeface="Lato"/>
            </a:endParaRPr>
          </a:p>
        </p:txBody>
      </p:sp>
      <p:sp>
        <p:nvSpPr>
          <p:cNvPr id="540" name="Google Shape;540;p94"/>
          <p:cNvSpPr txBox="1"/>
          <p:nvPr/>
        </p:nvSpPr>
        <p:spPr>
          <a:xfrm>
            <a:off x="4582000" y="618750"/>
            <a:ext cx="4016700" cy="4370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Lixar Intro</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b="1" lang="en" sz="1600">
                <a:solidFill>
                  <a:srgbClr val="595959"/>
                </a:solidFill>
                <a:latin typeface="Lato"/>
                <a:ea typeface="Lato"/>
                <a:cs typeface="Lato"/>
                <a:sym typeface="Lato"/>
              </a:rPr>
              <a:t>Review Co</a:t>
            </a:r>
            <a:r>
              <a:rPr b="1" lang="en" sz="1600">
                <a:solidFill>
                  <a:srgbClr val="595959"/>
                </a:solidFill>
                <a:latin typeface="Lato"/>
                <a:ea typeface="Lato"/>
                <a:cs typeface="Lato"/>
                <a:sym typeface="Lato"/>
              </a:rPr>
              <a:t>smos DB</a:t>
            </a:r>
            <a:r>
              <a:rPr lang="en" sz="1600">
                <a:solidFill>
                  <a:srgbClr val="595959"/>
                </a:solidFill>
                <a:latin typeface="Lato"/>
                <a:ea typeface="Lato"/>
                <a:cs typeface="Lato"/>
                <a:sym typeface="Lato"/>
              </a:rPr>
              <a:t>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Resource </a:t>
            </a:r>
            <a:r>
              <a:rPr lang="en" sz="1600">
                <a:solidFill>
                  <a:srgbClr val="595959"/>
                </a:solidFill>
                <a:latin typeface="Lato"/>
                <a:ea typeface="Lato"/>
                <a:cs typeface="Lato"/>
                <a:sym typeface="Lato"/>
              </a:rPr>
              <a:t>Hierarchy</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Querying Cosmos DB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Request Units</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Partitioning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Modeling</a:t>
            </a:r>
            <a:r>
              <a:rPr lang="en" sz="1600">
                <a:solidFill>
                  <a:srgbClr val="595959"/>
                </a:solidFill>
                <a:latin typeface="Lato"/>
                <a:ea typeface="Lato"/>
                <a:cs typeface="Lato"/>
                <a:sym typeface="Lato"/>
              </a:rPr>
              <a:t> and Planning</a:t>
            </a:r>
            <a:r>
              <a:rPr lang="en" sz="1600">
                <a:solidFill>
                  <a:srgbClr val="595959"/>
                </a:solidFill>
                <a:latin typeface="Lato"/>
                <a:ea typeface="Lato"/>
                <a:cs typeface="Lato"/>
                <a:sym typeface="Lato"/>
              </a:rPr>
              <a:t> </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 Change Feed</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LAB -Spark Connector </a:t>
            </a:r>
            <a:endParaRPr b="1"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Troubleshooting</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Security and GDPR</a:t>
            </a:r>
            <a:endParaRPr sz="1600">
              <a:solidFill>
                <a:srgbClr val="595959"/>
              </a:solidFill>
              <a:latin typeface="Lato"/>
              <a:ea typeface="Lato"/>
              <a:cs typeface="Lato"/>
              <a:sym typeface="Lato"/>
            </a:endParaRPr>
          </a:p>
          <a:p>
            <a:pPr indent="0" lvl="0" marL="0" rtl="0" algn="l">
              <a:lnSpc>
                <a:spcPct val="150000"/>
              </a:lnSpc>
              <a:spcBef>
                <a:spcPts val="0"/>
              </a:spcBef>
              <a:spcAft>
                <a:spcPts val="0"/>
              </a:spcAft>
              <a:buNone/>
            </a:pPr>
            <a:r>
              <a:rPr lang="en" sz="1600">
                <a:solidFill>
                  <a:srgbClr val="595959"/>
                </a:solidFill>
                <a:latin typeface="Lato"/>
                <a:ea typeface="Lato"/>
                <a:cs typeface="Lato"/>
                <a:sym typeface="Lato"/>
              </a:rPr>
              <a:t>Wrap Up</a:t>
            </a:r>
            <a:endParaRPr sz="1600">
              <a:solidFill>
                <a:srgbClr val="595959"/>
              </a:solidFill>
              <a:latin typeface="Lato"/>
              <a:ea typeface="Lato"/>
              <a:cs typeface="Lato"/>
              <a:sym typeface="Lato"/>
            </a:endParaRPr>
          </a:p>
        </p:txBody>
      </p:sp>
      <p:cxnSp>
        <p:nvCxnSpPr>
          <p:cNvPr id="541" name="Google Shape;541;p94"/>
          <p:cNvCxnSpPr/>
          <p:nvPr/>
        </p:nvCxnSpPr>
        <p:spPr>
          <a:xfrm rot="10800000">
            <a:off x="4401125" y="649750"/>
            <a:ext cx="54000" cy="4215300"/>
          </a:xfrm>
          <a:prstGeom prst="straightConnector1">
            <a:avLst/>
          </a:prstGeom>
          <a:noFill/>
          <a:ln cap="flat" cmpd="sng" w="19050">
            <a:solidFill>
              <a:srgbClr val="BB2938"/>
            </a:solidFill>
            <a:prstDash val="solid"/>
            <a:round/>
            <a:headEnd len="med" w="med" type="none"/>
            <a:tailEnd len="med" w="med" type="none"/>
          </a:ln>
        </p:spPr>
      </p:cxnSp>
      <p:pic>
        <p:nvPicPr>
          <p:cNvPr id="542" name="Google Shape;542;p9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5"/>
          <p:cNvSpPr/>
          <p:nvPr/>
        </p:nvSpPr>
        <p:spPr>
          <a:xfrm>
            <a:off x="2564700" y="464100"/>
            <a:ext cx="64053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95"/>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Cosmos DB Overview </a:t>
            </a:r>
            <a:endParaRPr b="0" i="0" sz="1700" u="none" cap="none" strike="noStrike">
              <a:solidFill>
                <a:srgbClr val="BB2938"/>
              </a:solidFill>
              <a:latin typeface="Lato"/>
              <a:ea typeface="Lato"/>
              <a:cs typeface="Lato"/>
              <a:sym typeface="Lato"/>
            </a:endParaRPr>
          </a:p>
        </p:txBody>
      </p:sp>
      <p:sp>
        <p:nvSpPr>
          <p:cNvPr id="549" name="Google Shape;549;p95"/>
          <p:cNvSpPr txBox="1"/>
          <p:nvPr/>
        </p:nvSpPr>
        <p:spPr>
          <a:xfrm>
            <a:off x="283100" y="2577175"/>
            <a:ext cx="2168100" cy="11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Globally Distributed </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b="0" i="0" sz="1000" u="none" cap="none" strike="noStrike">
              <a:solidFill>
                <a:srgbClr val="595959"/>
              </a:solidFill>
              <a:latin typeface="Lato"/>
              <a:ea typeface="Lato"/>
              <a:cs typeface="Lato"/>
              <a:sym typeface="Lato"/>
            </a:endParaRPr>
          </a:p>
          <a:p>
            <a:pPr indent="0" lvl="0" marL="0" marR="0" rtl="0" algn="l">
              <a:lnSpc>
                <a:spcPct val="100000"/>
              </a:lnSpc>
              <a:spcBef>
                <a:spcPts val="500"/>
              </a:spcBef>
              <a:spcAft>
                <a:spcPts val="0"/>
              </a:spcAft>
              <a:buClr>
                <a:srgbClr val="000000"/>
              </a:buClr>
              <a:buSzPts val="1000"/>
              <a:buFont typeface="Arial"/>
              <a:buNone/>
            </a:pPr>
            <a:r>
              <a:rPr b="0" i="0" lang="en" sz="1000" u="none" cap="none" strike="noStrik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b="0" i="0" sz="1000" u="none" cap="none" strike="noStrike">
              <a:solidFill>
                <a:srgbClr val="595959"/>
              </a:solidFill>
              <a:latin typeface="Lato"/>
              <a:ea typeface="Lato"/>
              <a:cs typeface="Lato"/>
              <a:sym typeface="Lato"/>
            </a:endParaRPr>
          </a:p>
          <a:p>
            <a:pPr indent="0" lvl="0" marL="0" marR="0" rtl="0" algn="ctr">
              <a:lnSpc>
                <a:spcPct val="100000"/>
              </a:lnSpc>
              <a:spcBef>
                <a:spcPts val="500"/>
              </a:spcBef>
              <a:spcAft>
                <a:spcPts val="500"/>
              </a:spcAft>
              <a:buClr>
                <a:srgbClr val="000000"/>
              </a:buClr>
              <a:buSzPts val="1000"/>
              <a:buFont typeface="Arial"/>
              <a:buNone/>
            </a:pPr>
            <a:r>
              <a:t/>
            </a:r>
            <a:endParaRPr b="0" i="0" sz="1000" u="none" cap="none" strike="noStrike">
              <a:solidFill>
                <a:srgbClr val="595959"/>
              </a:solidFill>
              <a:latin typeface="Lato"/>
              <a:ea typeface="Lato"/>
              <a:cs typeface="Lato"/>
              <a:sym typeface="Lato"/>
            </a:endParaRPr>
          </a:p>
        </p:txBody>
      </p:sp>
      <p:pic>
        <p:nvPicPr>
          <p:cNvPr id="550" name="Google Shape;550;p9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551" name="Google Shape;551;p95"/>
          <p:cNvPicPr preferRelativeResize="0"/>
          <p:nvPr/>
        </p:nvPicPr>
        <p:blipFill>
          <a:blip r:embed="rId4">
            <a:alphaModFix/>
          </a:blip>
          <a:stretch>
            <a:fillRect/>
          </a:stretch>
        </p:blipFill>
        <p:spPr>
          <a:xfrm>
            <a:off x="2564700" y="850208"/>
            <a:ext cx="6405299" cy="35860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6"/>
          <p:cNvSpPr/>
          <p:nvPr/>
        </p:nvSpPr>
        <p:spPr>
          <a:xfrm>
            <a:off x="2890675" y="464100"/>
            <a:ext cx="5673600" cy="4679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6"/>
          <p:cNvSpPr txBox="1"/>
          <p:nvPr>
            <p:ph type="title"/>
          </p:nvPr>
        </p:nvSpPr>
        <p:spPr>
          <a:xfrm>
            <a:off x="125825" y="0"/>
            <a:ext cx="8103900" cy="46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C11521"/>
              </a:buClr>
              <a:buSzPts val="1100"/>
              <a:buFont typeface="Lato"/>
              <a:buNone/>
            </a:pPr>
            <a:r>
              <a:rPr lang="en">
                <a:solidFill>
                  <a:srgbClr val="BB2938"/>
                </a:solidFill>
              </a:rPr>
              <a:t>Turnkey Global Distribution</a:t>
            </a:r>
            <a:endParaRPr b="0" i="0" sz="1700" u="none" cap="none" strike="noStrike">
              <a:solidFill>
                <a:srgbClr val="BB2938"/>
              </a:solidFill>
              <a:latin typeface="Lato"/>
              <a:ea typeface="Lato"/>
              <a:cs typeface="Lato"/>
              <a:sym typeface="Lato"/>
            </a:endParaRPr>
          </a:p>
        </p:txBody>
      </p:sp>
      <p:pic>
        <p:nvPicPr>
          <p:cNvPr id="558" name="Google Shape;558;p96"/>
          <p:cNvPicPr preferRelativeResize="0"/>
          <p:nvPr/>
        </p:nvPicPr>
        <p:blipFill rotWithShape="1">
          <a:blip r:embed="rId3">
            <a:alphaModFix/>
          </a:blip>
          <a:srcRect b="0" l="0" r="0" t="0"/>
          <a:stretch/>
        </p:blipFill>
        <p:spPr>
          <a:xfrm>
            <a:off x="125825" y="1826675"/>
            <a:ext cx="2368826" cy="1304125"/>
          </a:xfrm>
          <a:prstGeom prst="rect">
            <a:avLst/>
          </a:prstGeom>
          <a:noFill/>
          <a:ln>
            <a:noFill/>
          </a:ln>
        </p:spPr>
      </p:pic>
      <p:sp>
        <p:nvSpPr>
          <p:cNvPr id="559" name="Google Shape;559;p96"/>
          <p:cNvSpPr txBox="1"/>
          <p:nvPr/>
        </p:nvSpPr>
        <p:spPr>
          <a:xfrm>
            <a:off x="3279925" y="1096550"/>
            <a:ext cx="4812300" cy="3566700"/>
          </a:xfrm>
          <a:prstGeom prst="rect">
            <a:avLst/>
          </a:prstGeom>
          <a:noFill/>
          <a:ln>
            <a:noFill/>
          </a:ln>
        </p:spPr>
        <p:txBody>
          <a:bodyPr anchorCtr="0" anchor="ctr" bIns="45700" lIns="91425" spcFirstLastPara="1" rIns="91425" wrap="square" tIns="45700">
            <a:noAutofit/>
          </a:bodyPr>
          <a:lstStyle/>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Worldwide presence as a Foundational Azure service</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multi-region replication</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Multi-homing APIs</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Manual and automatic failovers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Designed for High Availability</a:t>
            </a:r>
            <a:endParaRPr>
              <a:solidFill>
                <a:srgbClr val="3F3F3F"/>
              </a:solidFill>
              <a:latin typeface="Lato"/>
              <a:ea typeface="Lato"/>
              <a:cs typeface="Lato"/>
              <a:sym typeface="Lato"/>
            </a:endParaRPr>
          </a:p>
          <a:p>
            <a:pPr indent="0" lvl="0" marL="457200" rtl="0" algn="l">
              <a:spcBef>
                <a:spcPts val="0"/>
              </a:spcBef>
              <a:spcAft>
                <a:spcPts val="0"/>
              </a:spcAft>
              <a:buNone/>
            </a:pPr>
            <a:r>
              <a:t/>
            </a:r>
            <a:endParaRPr>
              <a:solidFill>
                <a:srgbClr val="3F3F3F"/>
              </a:solidFill>
              <a:latin typeface="Lato"/>
              <a:ea typeface="Lato"/>
              <a:cs typeface="Lato"/>
              <a:sym typeface="Lato"/>
            </a:endParaRPr>
          </a:p>
          <a:p>
            <a:pPr indent="-317500" lvl="0" marL="457200" rtl="0" algn="l">
              <a:lnSpc>
                <a:spcPct val="10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Large scale database backed by HDFS</a:t>
            </a:r>
            <a:endParaRPr>
              <a:solidFill>
                <a:srgbClr val="595959"/>
              </a:solidFill>
              <a:latin typeface="Lato"/>
              <a:ea typeface="Lato"/>
              <a:cs typeface="Lato"/>
              <a:sym typeface="Lato"/>
            </a:endParaRPr>
          </a:p>
          <a:p>
            <a:pPr indent="0" lvl="0" marL="457200" rtl="0" algn="l">
              <a:spcBef>
                <a:spcPts val="1000"/>
              </a:spcBef>
              <a:spcAft>
                <a:spcPts val="1000"/>
              </a:spcAft>
              <a:buNone/>
            </a:pPr>
            <a:r>
              <a:t/>
            </a:r>
            <a:endParaRPr sz="12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